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E230-B704-4FC1-BB91-180433C5B09D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5D8E5-FAD8-4460-BF6B-8943B3CB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119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E230-B704-4FC1-BB91-180433C5B09D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5D8E5-FAD8-4460-BF6B-8943B3CB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86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E230-B704-4FC1-BB91-180433C5B09D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5D8E5-FAD8-4460-BF6B-8943B3CB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040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E230-B704-4FC1-BB91-180433C5B09D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5D8E5-FAD8-4460-BF6B-8943B3CB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614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E230-B704-4FC1-BB91-180433C5B09D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5D8E5-FAD8-4460-BF6B-8943B3CB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94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E230-B704-4FC1-BB91-180433C5B09D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5D8E5-FAD8-4460-BF6B-8943B3CB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639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E230-B704-4FC1-BB91-180433C5B09D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5D8E5-FAD8-4460-BF6B-8943B3CB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04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E230-B704-4FC1-BB91-180433C5B09D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5D8E5-FAD8-4460-BF6B-8943B3CB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9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E230-B704-4FC1-BB91-180433C5B09D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5D8E5-FAD8-4460-BF6B-8943B3CB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61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E230-B704-4FC1-BB91-180433C5B09D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5D8E5-FAD8-4460-BF6B-8943B3CB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873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E230-B704-4FC1-BB91-180433C5B09D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5D8E5-FAD8-4460-BF6B-8943B3CB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56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8E230-B704-4FC1-BB91-180433C5B09D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5D8E5-FAD8-4460-BF6B-8943B3CB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099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>
                    <a:alpha val="25000"/>
                  </a:srgbClr>
                </a:solidFill>
              </a:rPr>
              <a:t>Hello!</a:t>
            </a:r>
            <a:endParaRPr lang="en-US" dirty="0">
              <a:solidFill>
                <a:srgbClr val="FF0000">
                  <a:alpha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717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Hello!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Hello!</dc:title>
  <dc:creator>vmiklos</dc:creator>
  <cp:lastModifiedBy>vmiklos</cp:lastModifiedBy>
  <cp:revision>1</cp:revision>
  <dcterms:created xsi:type="dcterms:W3CDTF">2019-11-21T11:00:04Z</dcterms:created>
  <dcterms:modified xsi:type="dcterms:W3CDTF">2019-11-21T11:01:03Z</dcterms:modified>
</cp:coreProperties>
</file>