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7A77810-D2A2-4EA1-A690-7A1F1642253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de-DE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de-DE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de-DE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de-DE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de-DE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de-DE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de-DE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de-DE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de-DE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de-DE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de-DE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de-DE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de-DE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de-DE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de-DE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E242CE21-B328-435F-BFAB-5D379E7DD4CB}" type="slidenum">
              <a:rPr b="0" lang="de-DE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de-DE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 txBox="1"/>
          <p:nvPr/>
        </p:nvSpPr>
        <p:spPr>
          <a:xfrm>
            <a:off x="4545000" y="2655000"/>
            <a:ext cx="990000" cy="36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rmAutofit fontScale="47500" lnSpcReduction="19999"/>
          </a:bodyPr>
          <a:p>
            <a:r>
              <a:rPr b="0" lang="de-DE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textbox</a:t>
            </a:r>
            <a:endParaRPr b="0" lang="de-DE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b="0" lang="de-DE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b="0" lang="de-DE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3690000" y="2835000"/>
            <a:ext cx="2700000" cy="0"/>
          </a:xfrm>
          <a:prstGeom prst="line">
            <a:avLst/>
          </a:prstGeom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de-DE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LibreOffice/25.8.0.4$Windows_X86_64 LibreOffice_project/48f00303701489684e67c38c28aff00cd5929e67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2025-08-19T11:30:32Z</dcterms:created>
  <dc:creator>Mike</dc:creator>
  <dc:description/>
  <dc:language>de-DE</dc:language>
  <cp:lastModifiedBy>Mike</cp:lastModifiedBy>
  <dcterms:modified xsi:type="dcterms:W3CDTF">2025-08-19T11:32:19Z</dcterms:modified>
  <cp:revision>1</cp:revision>
  <dc:subject/>
  <dc:title/>
</cp:coreProperties>
</file>