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6" d="100"/>
          <a:sy n="96" d="100"/>
        </p:scale>
        <p:origin x="115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FDA5D-BB4F-432E-812F-CEE4F11A1B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F946E6-AF87-4829-BE39-7F7758D453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8D7F0C-080C-4B63-B063-33A1CCEDE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65249-580A-4EDE-A3ED-F4DA33FB0074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2C5517-FA09-4846-BDEF-DDF6B0B72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599FDF-B5C7-4654-B894-3C526B395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B2E9F-8B3F-44CA-A091-CEDBC1314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149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6A58C7-87F5-4CC4-9B91-91D095235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F71E48-EB3E-42B6-B363-4319DF88C2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21EE2D-36CE-4CBE-BABF-06D736E519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65249-580A-4EDE-A3ED-F4DA33FB0074}" type="datetimeFigureOut">
              <a:rPr lang="en-US" smtClean="0"/>
              <a:t>5/4/2022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71626E-53DD-493E-ACFD-65FA551128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B06946-B1F2-47E8-965D-D4377DD5FE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B2E9F-8B3F-44CA-A091-CEDBC1314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424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C161022E-A9C6-44CE-84DB-26D9BC18F0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6242456"/>
              </p:ext>
            </p:extLst>
          </p:nvPr>
        </p:nvGraphicFramePr>
        <p:xfrm>
          <a:off x="2032000" y="719666"/>
          <a:ext cx="812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40055668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7375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517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6098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vmiklos</dc:creator>
  <cp:lastModifiedBy>vmiklos</cp:lastModifiedBy>
  <cp:revision>1</cp:revision>
  <dcterms:created xsi:type="dcterms:W3CDTF">2022-05-04T15:15:54Z</dcterms:created>
  <dcterms:modified xsi:type="dcterms:W3CDTF">2022-05-04T15:16:01Z</dcterms:modified>
</cp:coreProperties>
</file>