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F6004-5E0B-D829-F10B-56F7F027B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CEFD0E-D54F-1FD5-4465-CD29EA24E8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C4A63-24FB-C15C-CC9E-DB6841ED2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93BB1-A9B5-A8E7-A993-3851914B8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7D890-C845-7E3A-0252-0C274D19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2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8183E-2D27-6E4B-7E46-AEA9ED998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72A14-F0FA-1548-35AA-79F03969C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776222-3915-7092-2B4C-218F0102F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28A64-87DC-7BC0-08D5-6F9BC4E6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2491E-1048-19A8-CCF6-A34A955A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05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B774-FAC0-7BBA-11C2-BA1B6FC20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E7D81-7685-C068-4783-16D4A6027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257B4-4C76-685D-E4FF-A322B22F8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1B7A8-7A72-9BF0-9765-09CB7B45F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A1F91-022C-AE32-0C73-EEC3D0EB6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5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E0FD9-CF6F-076A-564B-16526F18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E91E0-DAE1-12AE-2B9A-B37126263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554A4-9453-611A-531C-057E3CD4E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D3995-A1D1-D414-AC36-A1BD36F5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FBFFB-CED5-2DFA-0177-4088C950C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1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4AA-88D1-FD89-A0D5-07DAC132D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8B901-7108-C09F-BF19-FF55E68EE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0C381-2368-00C1-4A47-0CD454C1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BE4B0-8CE9-DF5D-2208-CB511823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49E4A-C627-21C0-8A2B-4D4A2139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27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77D2D-970F-EF10-2F30-D02E46E12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1D13C-F36B-0627-1E24-49651B932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52B81-0289-0065-EE0A-AADBBE1E1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93AE3-2BA2-EDBA-1891-07BC77E0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1B66-8007-1608-3E96-7848FBF31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85CD8C-94B0-5531-83D0-480E1F408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1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C915F-CB7E-0ED7-1767-9DDBFD405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2EBCD-748D-C02A-8353-070893DDE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982212-B326-8D23-4930-A82EF0EB4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FD2303-1D04-D4A0-8AD1-6EB80FB3A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50C3E0-9E39-71E6-C6A5-2394CD306D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9030AD-E769-AD43-21E4-E31FE53A9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F1D667-8099-5737-3036-4283128FF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5E0631-13F5-E596-7CDC-310D3CD38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3D40-0547-7A6B-C711-88E2D72EC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675802-8956-3F50-E9C7-02702402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A401D8-5DBD-F940-31FC-BB1D40C9C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C12C53-7E20-BC25-F3A4-89F115CC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3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EF7CB1-271C-EA35-C8A3-BC6C93E42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A030E9-2423-824B-D1F5-28C45FE1F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B4F68-B3CB-2E81-849D-03F59A08A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78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3B3B3-8F85-F3D5-6252-AD6D93F79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1F05B-8D4F-C298-81FA-D9DAA5B93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C49E9-7C48-8B54-3878-A09CC8AB5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18391-1E30-1826-50FA-299207392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96F88-794E-82AB-408E-01458CE6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AE518-B587-13BC-897E-AC877BDB4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39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359FE-9BB0-A56F-ED63-5C0DBB29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E57A85-845F-6DC2-9321-D457DA2446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D84F6-35AE-42C3-1069-1FA6CB357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478F9E-ACE0-862E-C12A-9D5BDD92D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58BEF-F617-881E-7DE7-C2A1230A4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03BF26-2585-6608-807B-A6BD9FFE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9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8221C7-E939-D739-341F-8E9CE0A0A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11E70-4C76-957C-E039-7A57583F6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2B1C6-E97F-7D10-5EB9-7979E83DF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FB9C55-B3DF-49BE-A2A2-BF43F074C981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A29489-542D-0111-F4FB-9640FB58F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A4A06-973E-135F-1655-B9BD377FF1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669A55-B245-4415-8410-EB06F396B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9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38B02-1658-1349-A040-2B01C2678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8364" y="2817004"/>
            <a:ext cx="2855272" cy="1223991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hu-HU" dirty="0"/>
              <a:t>HELLO</a:t>
            </a:r>
            <a:br>
              <a:rPr lang="hu-HU" dirty="0"/>
            </a:br>
            <a:r>
              <a:rPr lang="hu-HU" dirty="0"/>
              <a:t>LIBREOFFICE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59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created xsi:type="dcterms:W3CDTF">2024-06-27T09:09:06Z</dcterms:created>
  <dcterms:modified xsi:type="dcterms:W3CDTF">2024-06-27T09:10:36Z</dcterms:modified>
</cp:coreProperties>
</file>