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 err="1"/>
              <a:t>This</a:t>
            </a:r>
            <a:r>
              <a:rPr lang="hu-HU" dirty="0"/>
              <a:t> is </a:t>
            </a:r>
            <a:r>
              <a:rPr lang="hu-HU" dirty="0" err="1"/>
              <a:t>the</a:t>
            </a:r>
            <a:r>
              <a:rPr lang="hu-HU" dirty="0"/>
              <a:t> main</a:t>
            </a:r>
            <a:r>
              <a:rPr lang="hu-HU" baseline="0" dirty="0"/>
              <a:t> </a:t>
            </a:r>
            <a:r>
              <a:rPr lang="hu-HU" baseline="0" dirty="0" err="1"/>
              <a:t>title</a:t>
            </a:r>
            <a:r>
              <a:rPr lang="hu-HU" baseline="0" dirty="0"/>
              <a:t> of </a:t>
            </a:r>
            <a:r>
              <a:rPr lang="hu-HU" baseline="0" dirty="0" err="1"/>
              <a:t>the</a:t>
            </a:r>
            <a:r>
              <a:rPr lang="hu-HU" baseline="0" dirty="0"/>
              <a:t> </a:t>
            </a:r>
            <a:r>
              <a:rPr lang="hu-HU" baseline="0" dirty="0" err="1"/>
              <a:t>chart</a:t>
            </a:r>
            <a:endParaRPr lang="en-US" dirty="0"/>
          </a:p>
        </c:rich>
      </c:tx>
      <c:overlay val="0"/>
      <c:spPr>
        <a:solidFill>
          <a:srgbClr val="FF00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1. adatsor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Munka1!$A$2:$A$5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99-4E26-BA3F-90A20242CD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4769024"/>
        <c:axId val="334765416"/>
      </c:barChart>
      <c:catAx>
        <c:axId val="334769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4765416"/>
        <c:crosses val="autoZero"/>
        <c:auto val="1"/>
        <c:lblAlgn val="ctr"/>
        <c:lblOffset val="100"/>
        <c:noMultiLvlLbl val="0"/>
      </c:catAx>
      <c:valAx>
        <c:axId val="334765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4769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C55A922-141D-4B62-B03B-82882A138E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771CB56-EBBD-4053-8340-9E90E2E3D0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8D4F8D5-6135-4709-9613-013D8A27F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2ECC-528F-447D-88A4-8E9D80605708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BC85CEA-BD99-4D89-AC2A-C33F101A8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4E4C7B2-47C0-4483-80EB-D1734894F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9FD3-9B18-4604-B9D4-08B1D028E5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8177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E6EFFCC-AF82-4999-8AA8-1F12E74FC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3B53B76-EE42-467F-B90D-608F5DF6D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388C011-CB66-49AE-BFE3-A7182D617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2ECC-528F-447D-88A4-8E9D80605708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EEF032E-6F0C-4DEF-B841-7082BF210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E248AF9-B67F-4006-93A2-B8052BF38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9FD3-9B18-4604-B9D4-08B1D028E5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805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A123F7D-B1B2-4087-B3B1-1E28256135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22E84D4-6028-4044-88AF-0231A5165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0B519AB-C826-4B2A-ABE6-89B9592D0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2ECC-528F-447D-88A4-8E9D80605708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3C29129-A9BD-4122-BB1D-9CEEDED1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59F9F0B-B0CF-4D5B-8E51-71A687431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9FD3-9B18-4604-B9D4-08B1D028E5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3054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F8F5965-BFD8-4E08-B518-71606077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8FEF027-5B30-4FDC-BC12-519940C98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B2F7112-E753-4965-B547-F3C5BF667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2ECC-528F-447D-88A4-8E9D80605708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CFA1143-F340-4B9E-AE94-302DA3B6C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4B3A035-6EE6-4AA0-B909-A907FD2C9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9FD3-9B18-4604-B9D4-08B1D028E5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738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354495-10EF-4F68-B312-EEC5E1435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808DD3F-003F-4673-BA8F-8830F3963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24165CE-FCEE-44C2-B0DA-26627273A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2ECC-528F-447D-88A4-8E9D80605708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6EEC26D-571D-4636-A335-CBB62205D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E84EF60-E645-4A45-A300-08559128E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9FD3-9B18-4604-B9D4-08B1D028E5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308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87BDF1B-B553-4DBD-A9B8-722DF7F01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FA1E1D6-429D-4BB0-AB8F-3939AF61B2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C5DBB6C-9C54-441D-B288-8063B3E02B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1EDA98D-56D4-48EF-8DEE-80686BEE0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2ECC-528F-447D-88A4-8E9D80605708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F8C140F-49D2-4786-8259-2F9DCC096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78BF03D-1621-4C80-BB4F-BA10408E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9FD3-9B18-4604-B9D4-08B1D028E5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884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2DAD08-9245-4919-B330-4DFC7D154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7C809C1-697A-4D99-98F8-2392DB716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83D08C6-1C03-4BBB-993A-1540A2480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7A86FC96-C847-4607-94D2-C82DB56D9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8B03AF35-25A8-4C2C-97BC-715F4BB6B5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2ED7B74C-5839-4444-AD58-24A4EB064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2ECC-528F-447D-88A4-8E9D80605708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37C4BD73-3FCC-4965-9418-232A46A3A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75A0099-0BF2-4C8A-9B7C-144B543E6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9FD3-9B18-4604-B9D4-08B1D028E5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52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D3BB5A4-7195-4541-96AA-F407D4628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9315BCE8-89BF-4D61-AEA0-13C5C159A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2ECC-528F-447D-88A4-8E9D80605708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0B6215F-3C4E-4747-8324-CDBF3FC68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1CCF39F-48C4-46DE-B543-1A921821A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9FD3-9B18-4604-B9D4-08B1D028E5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310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0BD48E97-A8B4-4477-B242-6027F4E6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2ECC-528F-447D-88A4-8E9D80605708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E1319E66-830C-44DC-AAAE-9B6029134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D8F8CF5-F34B-46A9-B4E2-36CCCA29E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9FD3-9B18-4604-B9D4-08B1D028E5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140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A70E1AB-74F2-4170-9E1E-D63F4CC3A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542300F-5186-40BB-8329-B9BD9811A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1956D2C-68DC-47AB-8448-7C9771F6C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5E09D80-EF05-4B7A-A1BB-AC49057D1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2ECC-528F-447D-88A4-8E9D80605708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A364542-BA91-4726-BF4A-EE9A4F05F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75D7C0B-6F56-4EDB-A476-302E01B13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9FD3-9B18-4604-B9D4-08B1D028E5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3264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9A7A530-512E-4EE2-82AD-D7919E432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41624EAA-C108-4174-B4B2-72186BEDFA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151F6CC-E3F1-4F35-BBA9-F152A8F34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46C32AE-D51A-428E-9DBC-EEC3EB543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2ECC-528F-447D-88A4-8E9D80605708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6FD9381-BB85-4E23-9D0C-FE73605B9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B2D3DF4-5149-410E-AAD1-3FC1787E4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9FD3-9B18-4604-B9D4-08B1D028E5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9561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1255D511-1268-4073-953F-EE5F1761F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23D09FA-9AAC-4CF8-8182-4E246F713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7D86547-0F59-4F48-8C11-547011DB10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D2ECC-528F-447D-88A4-8E9D80605708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6929C4B-2FD7-4BE2-B88D-3A9273FE8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6130404-F669-44DF-9839-2837D068E7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A9FD3-9B18-4604-B9D4-08B1D028E5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525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8434FC-6AB1-49BF-A12F-479AD0F27D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62D8C55-8A65-4D2F-9D17-555C48B512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5625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22385C0-8CCF-4AED-8861-09A0079DF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6" name="Tartalom helye 5">
            <a:extLst>
              <a:ext uri="{FF2B5EF4-FFF2-40B4-BE49-F238E27FC236}">
                <a16:creationId xmlns:a16="http://schemas.microsoft.com/office/drawing/2014/main" id="{E1E12B36-F7E3-4D1A-AE29-83D43B86C8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6127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1817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Szélesvásznú</PresentationFormat>
  <Paragraphs>1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Varga Balázs</dc:creator>
  <cp:lastModifiedBy>Varga Balázs</cp:lastModifiedBy>
  <cp:revision>1</cp:revision>
  <dcterms:created xsi:type="dcterms:W3CDTF">2018-07-26T10:39:13Z</dcterms:created>
  <dcterms:modified xsi:type="dcterms:W3CDTF">2018-07-26T10:40:44Z</dcterms:modified>
</cp:coreProperties>
</file>