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831FFC6-CFF2-42F4-A503-800EF73AD909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 txBox="1"/>
          <p:nvPr/>
        </p:nvSpPr>
        <p:spPr>
          <a:xfrm>
            <a:off x="3429000" y="2286000"/>
            <a:ext cx="586080" cy="60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>
            <a:noAutofit/>
          </a:bodyPr>
          <a:p>
            <a:r>
              <a:rPr b="0" lang="en-US" sz="1800" spc="-1" strike="noStrike">
                <a:highlight>
                  <a:srgbClr val="ffff00"/>
                </a:highlight>
                <a:latin typeface="Arial"/>
              </a:rPr>
              <a:t>Aaa</a:t>
            </a:r>
            <a:endParaRPr b="0" lang="en-US" sz="1800" spc="-1" strike="noStrike">
              <a:latin typeface="Arial"/>
            </a:endParaRPr>
          </a:p>
          <a:p>
            <a:r>
              <a:rPr b="0" lang="en-US" sz="1800" spc="-1" strike="noStrike">
                <a:latin typeface="Arial"/>
              </a:rPr>
              <a:t>Bbb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LibreOfficeDev/7.2.0.0.alpha1$Linux_X86_64 LibreOffice_project/816c2bb27bde42700fd0154cc250e9dcfd5d744e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2021-05-18T13:05:59Z</dcterms:created>
  <dc:creator/>
  <dc:description/>
  <dc:language>en-US</dc:language>
  <cp:lastModifiedBy/>
  <dcterms:modified xsi:type="dcterms:W3CDTF">2021-05-18T13:06:38Z</dcterms:modified>
  <cp:revision>1</cp:revision>
  <dc:subject/>
  <dc:title/>
</cp:coreProperties>
</file>