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eel" initials="N" lastIdx="2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704" y="-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5-03T10:04:02.505" idx="3">
    <p:pos x="4128" y="1354"/>
    <p:text/>
  </p:cm>
  <p:cm authorId="0" dt="2015-05-03T10:07:48.404" idx="4">
    <p:pos x="5203" y="2314"/>
    <p:text>Possibly Man Hours will be better.
e.g if you have 3 members in your team with over 7 years of experience, then you can claim:
3 * 7 * 2000 = 42000 Man Hours (or Approximately 50000 Man Hours of indutry expereince)</p:text>
  </p:cm>
  <p:cm authorId="0" dt="2015-05-03T10:09:28.885" idx="5">
    <p:pos x="5318" y="2995"/>
    <p:text>Are you providing details fo certifications later?</p:text>
  </p:cm>
  <p:cm authorId="0" dt="2015-05-03T10:11:14.272" idx="7">
    <p:pos x="5885" y="950"/>
    <p:text/>
  </p:cm>
  <p:cm authorId="0" dt="2015-05-03T10:11:35.707" idx="8">
    <p:pos x="5885" y="1354"/>
    <p:text>use consistent bullets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I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0351DE16-66C3-444F-B2C5-DCA58C833EC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209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826EE9-7802-4F75-B60D-90242302448C}" type="slidenum">
              <a:rPr lang="en-IN"/>
              <a:pPr/>
              <a:t>1</a:t>
            </a:fld>
            <a:endParaRPr lang="en-IN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383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383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© Adwaita Technologies     Confidential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0256D7B-C5AE-45C1-97AF-C8947B0C0C98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3830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2438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I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r>
              <a:rPr lang="en-IN" smtClean="0"/>
              <a:t>© Adwaita Technologies     Confidential</a:t>
            </a:r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07D8AD4E-293A-499A-A7D5-B4F983A9A665}" type="slidenum">
              <a:rPr lang="en-IN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lvl1pPr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2pPr>
      <a:lvl3pPr marL="11430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3pPr>
      <a:lvl4pPr marL="16002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4pPr>
      <a:lvl5pPr marL="20574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5pPr>
      <a:lvl6pPr marL="25146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6pPr>
      <a:lvl7pPr marL="29718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7pPr>
      <a:lvl8pPr marL="34290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8pPr>
      <a:lvl9pPr marL="3886200" indent="-228600"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fontAlgn="base" hangingPunct="0">
        <a:lnSpc>
          <a:spcPct val="94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4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4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4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4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4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4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4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4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4398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</dc:creator>
  <cp:lastModifiedBy>xisco</cp:lastModifiedBy>
  <cp:revision>67</cp:revision>
  <cp:lastPrinted>1601-01-01T00:00:00Z</cp:lastPrinted>
  <dcterms:created xsi:type="dcterms:W3CDTF">2015-03-29T12:21:58Z</dcterms:created>
  <dcterms:modified xsi:type="dcterms:W3CDTF">2021-11-04T14:48:39Z</dcterms:modified>
</cp:coreProperties>
</file>