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E3937-D908-4249-8CAD-90264D160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7D30EE3-54AB-48F1-AFE6-8080438EA9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FFB8-C71B-4B9C-9877-F4789E05C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59F4C-46E6-4870-986E-B5627193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4205E-B332-456B-96BB-14F267C1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3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784C1-14E2-4950-8260-90E97B7F5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662A1A-82D2-4208-87CC-15819CD42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49B48-2431-4C66-B06C-3FB23218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C28D5-42E4-4C1F-87F0-E10DA94CA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20D69-A383-4A26-A03B-C038BECD1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234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AAE43E-A45D-4A05-B716-E0DEE98326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88C16-CC7A-4A8B-8F18-CE1FEEAC0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244E3-8ABC-4256-9205-6FBE591B2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4A863-002E-405E-B550-F6818FC49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88214-99A3-44FB-A600-02E2C9ED1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35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50DDE7-3E29-49E0-A663-86FB4B3B7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9AE21-B407-4056-BDA2-34985EB44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70B67-202C-488A-BF60-083D9E3DC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440FF-152C-416F-A2B5-4AAB000F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A28F3-A203-4116-9202-2ACACBA77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07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8BBD0-3513-4AAC-89AD-66CAB46B9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EAEDE-21E5-41E1-89A7-169E762019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2AFB8-388B-4031-AACE-743A62171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D0AE2-DF2E-48A1-85BC-75E7F4E33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C3F106-3FFE-461D-88D9-B54B94035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4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6BFAC-142D-4FC4-AE49-88C230CD4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478E8D-082B-48F3-8147-BF1010F8E9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2E8594-4A00-44DA-8537-CD1D8A846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11459-186B-4A6D-B791-4DD2188FF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9379C-F9B8-45B6-BF73-762CCC78F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E2A17-4BDE-4861-9FC5-CAEA6104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65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90F6D-9E9A-4669-A9F2-75BFE3D0F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DB0F9-3463-415A-969A-9A38333837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C14399-4488-4BB3-90D7-DF2BAB2591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57A3E4-F762-4AC8-B826-493658B97C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DB947F-59EF-4A28-B3F9-FB4DA0F9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BF33B7-C710-44B7-A088-E2D13D87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78CCA1-9517-45C4-ACC1-E9C9AD72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3514F6-E1A4-49A2-89D3-472B37E2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2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CB978-3997-4380-B9FE-19D8A7D9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4A553F-4236-48DB-8AA4-BD3AF5D1D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F7E80B-5241-40B2-9A26-FD8D8977F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9AF426-4A5B-4E3E-B6AC-25328E62B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03DDE-57CF-4F0F-AD9F-16DAD4B14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24D127-559E-40FC-B901-DE8709499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A90EC-AE8D-4E99-AFB1-18BDDC69B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1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FED72-A695-4601-9F52-1EC59F6FE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650C4-3C3D-483E-81E4-7A5B58AD5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C793B0-89E2-4B38-A8B5-898E0306A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38B668-BC93-48BA-88EB-054E9B3F7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97D408-F401-4C22-8C15-E0CBA5C7F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5D26C-1D04-40DD-8E48-48222C54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2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D0CF8-E3FF-46E7-93B4-D9DC7E065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3C51AD-2BDD-44AC-8794-ACBC7582A7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617FAA-48C8-4E8F-905F-0AFA7EBA3C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45EC3E-1890-4D4D-A35A-52786B8A9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24238C-B63B-41D3-938E-1B2A5EAF6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A1C57-D793-4D01-B5F3-577DD3A7C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0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4148E8-C242-4BAE-A51F-97DECE464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C559C-78F3-4351-AA6F-00605FD82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89D7FA-8A2A-4607-B0E5-DE6E2ECD39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08BF-C176-439C-9C28-7ACD48099FDB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46D51-89A4-4E20-B5F4-3874954C3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2AF46B-C74E-4698-BE52-6733513558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7518-1F83-4C8B-A909-3E5394A87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14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64B061F-3DAF-40B3-BE63-3798E588FFAC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573" y="1870586"/>
            <a:ext cx="609601" cy="6096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1E3EC8-1605-4B50-9119-843F8ABC9BFE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626" y="1870585"/>
            <a:ext cx="609601" cy="6096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7CB8513-F425-40AE-B02A-649975BBBA12}"/>
              </a:ext>
            </a:extLst>
          </p:cNvPr>
          <p:cNvSpPr txBox="1"/>
          <p:nvPr/>
        </p:nvSpPr>
        <p:spPr>
          <a:xfrm>
            <a:off x="1268361" y="3082413"/>
            <a:ext cx="3805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Originally HSV: {0,0,76}</a:t>
            </a:r>
            <a:br>
              <a:rPr lang="en-US" dirty="0"/>
            </a:br>
            <a:r>
              <a:rPr lang="en-US" dirty="0"/>
              <a:t>With the applied 75% B/W Effect should appear black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BEE910-2A96-4A64-92AA-E203CAD95230}"/>
              </a:ext>
            </a:extLst>
          </p:cNvPr>
          <p:cNvSpPr txBox="1"/>
          <p:nvPr/>
        </p:nvSpPr>
        <p:spPr>
          <a:xfrm>
            <a:off x="8057535" y="3082413"/>
            <a:ext cx="38050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Originally HSV: {0,0,74}</a:t>
            </a:r>
            <a:br>
              <a:rPr lang="en-US" dirty="0"/>
            </a:br>
            <a:r>
              <a:rPr lang="en-US" dirty="0"/>
              <a:t>With the applied 75% B/W Effect should appear white</a:t>
            </a:r>
          </a:p>
        </p:txBody>
      </p:sp>
    </p:spTree>
    <p:extLst>
      <p:ext uri="{BB962C8B-B14F-4D97-AF65-F5344CB8AC3E}">
        <p14:creationId xmlns:p14="http://schemas.microsoft.com/office/powerpoint/2010/main" val="860035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38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sarper</dc:creator>
  <cp:lastModifiedBy>sarper</cp:lastModifiedBy>
  <cp:revision>2</cp:revision>
  <dcterms:created xsi:type="dcterms:W3CDTF">2022-09-19T05:51:48Z</dcterms:created>
  <dcterms:modified xsi:type="dcterms:W3CDTF">2022-09-19T05:56:07Z</dcterms:modified>
</cp:coreProperties>
</file>