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-954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9414A-E63D-4384-9E2F-E092602FDC6E}" type="datetimeFigureOut">
              <a:rPr lang="en-IN" smtClean="0"/>
              <a:t>01-10-2019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BA669-10AF-4236-BBDD-A665E60F9C6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90857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9414A-E63D-4384-9E2F-E092602FDC6E}" type="datetimeFigureOut">
              <a:rPr lang="en-IN" smtClean="0"/>
              <a:t>01-10-2019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BA669-10AF-4236-BBDD-A665E60F9C6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74598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9414A-E63D-4384-9E2F-E092602FDC6E}" type="datetimeFigureOut">
              <a:rPr lang="en-IN" smtClean="0"/>
              <a:t>01-10-2019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BA669-10AF-4236-BBDD-A665E60F9C6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04620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9414A-E63D-4384-9E2F-E092602FDC6E}" type="datetimeFigureOut">
              <a:rPr lang="en-IN" smtClean="0"/>
              <a:t>01-10-2019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BA669-10AF-4236-BBDD-A665E60F9C6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45244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9414A-E63D-4384-9E2F-E092602FDC6E}" type="datetimeFigureOut">
              <a:rPr lang="en-IN" smtClean="0"/>
              <a:t>01-10-2019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BA669-10AF-4236-BBDD-A665E60F9C6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39246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9414A-E63D-4384-9E2F-E092602FDC6E}" type="datetimeFigureOut">
              <a:rPr lang="en-IN" smtClean="0"/>
              <a:t>01-10-2019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BA669-10AF-4236-BBDD-A665E60F9C6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56448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9414A-E63D-4384-9E2F-E092602FDC6E}" type="datetimeFigureOut">
              <a:rPr lang="en-IN" smtClean="0"/>
              <a:t>01-10-2019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BA669-10AF-4236-BBDD-A665E60F9C6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53193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9414A-E63D-4384-9E2F-E092602FDC6E}" type="datetimeFigureOut">
              <a:rPr lang="en-IN" smtClean="0"/>
              <a:t>01-10-2019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BA669-10AF-4236-BBDD-A665E60F9C6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9234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9414A-E63D-4384-9E2F-E092602FDC6E}" type="datetimeFigureOut">
              <a:rPr lang="en-IN" smtClean="0"/>
              <a:t>01-10-2019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BA669-10AF-4236-BBDD-A665E60F9C6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05414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9414A-E63D-4384-9E2F-E092602FDC6E}" type="datetimeFigureOut">
              <a:rPr lang="en-IN" smtClean="0"/>
              <a:t>01-10-2019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BA669-10AF-4236-BBDD-A665E60F9C6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85906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9414A-E63D-4384-9E2F-E092602FDC6E}" type="datetimeFigureOut">
              <a:rPr lang="en-IN" smtClean="0"/>
              <a:t>01-10-2019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BA669-10AF-4236-BBDD-A665E60F9C6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56602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09414A-E63D-4384-9E2F-E092602FDC6E}" type="datetimeFigureOut">
              <a:rPr lang="en-IN" smtClean="0"/>
              <a:t>01-10-2019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6BA669-10AF-4236-BBDD-A665E60F9C6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09869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1722" y="0"/>
            <a:ext cx="1730811" cy="1729196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046" y="2317305"/>
            <a:ext cx="1730811" cy="172919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4264" y="4709052"/>
            <a:ext cx="1730811" cy="1729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26893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Vipin Thomas</dc:creator>
  <cp:lastModifiedBy>xisco</cp:lastModifiedBy>
  <cp:revision>4</cp:revision>
  <dcterms:created xsi:type="dcterms:W3CDTF">2014-05-28T05:25:18Z</dcterms:created>
  <dcterms:modified xsi:type="dcterms:W3CDTF">2019-10-01T09:04:49Z</dcterms:modified>
</cp:coreProperties>
</file>