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58A105C-905E-464A-923C-C919AEB3A9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B4084758-8C4C-4C75-9A3E-CE7584E79D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E58EF89-65F3-4F3B-8358-F6E6D4A3A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388E-F839-48EA-A22E-B3D0B710B19E}" type="datetimeFigureOut">
              <a:rPr lang="hu-HU" smtClean="0"/>
              <a:t>2021. 04. 15.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60B32D7-C8D2-4DDC-9C71-3E20C0DAF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A71B73D-010F-47AC-8AC2-B9224135A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C7C1-0EE8-4337-95F8-73920EA8F8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3509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DFB10BA-E0A1-49F9-8ADD-D528B9598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3E161631-DB56-47D2-858D-9078CE87E1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4BEC4A0-963A-4633-A49C-5B636D4E7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388E-F839-48EA-A22E-B3D0B710B19E}" type="datetimeFigureOut">
              <a:rPr lang="hu-HU" smtClean="0"/>
              <a:t>2021. 04. 15.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0CAA1CD-558D-4877-AB28-C5E86C755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C27E152-2C8B-4A95-ADBF-3A9F56F90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C7C1-0EE8-4337-95F8-73920EA8F8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28080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98A84EA5-FE5E-40FD-B5A3-293456D594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04B2F49-E708-4172-A383-01502A096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31711E3-DDAD-44AE-8C41-191B02C48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388E-F839-48EA-A22E-B3D0B710B19E}" type="datetimeFigureOut">
              <a:rPr lang="hu-HU" smtClean="0"/>
              <a:t>2021. 04. 15.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A1404F4-F1FD-47C7-84C6-B3C54BFB6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B8567F2-33D0-4903-A313-B60AF3FDB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C7C1-0EE8-4337-95F8-73920EA8F8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447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4252AAF-DD54-406A-9CAC-B7907722F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96A45E8-80A0-44B3-81CC-DEE6CCD91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CA079C0-4536-4FA4-92E4-501E301B2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388E-F839-48EA-A22E-B3D0B710B19E}" type="datetimeFigureOut">
              <a:rPr lang="hu-HU" smtClean="0"/>
              <a:t>2021. 04. 15.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588FFA6-10D5-4456-AB63-EAD4F868C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4E89D5C-557D-401D-ACEC-FE44301E5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C7C1-0EE8-4337-95F8-73920EA8F8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4523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000ABFC-F670-4E4C-9044-AD18AB383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59EB31E-5782-4D9A-ACD2-278E7D09F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1537183-75F5-4453-AFDB-A4A452767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388E-F839-48EA-A22E-B3D0B710B19E}" type="datetimeFigureOut">
              <a:rPr lang="hu-HU" smtClean="0"/>
              <a:t>2021. 04. 15.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54118AF-C4EC-4A65-85DC-DEF8BF5B6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63F6F96-D604-42C9-AADF-70E066090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C7C1-0EE8-4337-95F8-73920EA8F8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8359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BF7FB96-1F14-4BF5-9FC7-6E98441DF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63E8ADE-9F59-4022-A8F1-0A973B902E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87DD825-3A90-4CEE-B80A-B7C704E9C9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2EA2395-71CB-4130-8EB1-07F1ECB87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388E-F839-48EA-A22E-B3D0B710B19E}" type="datetimeFigureOut">
              <a:rPr lang="hu-HU" smtClean="0"/>
              <a:t>2021. 04. 15.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8172AD7-6CFC-4E90-8EAC-ED45741A1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9D92CBD-9E98-4919-847D-6B4804A0F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C7C1-0EE8-4337-95F8-73920EA8F8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2668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2F908A2-28C7-46B4-9294-83500C8D1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B207022-4655-4069-901B-3A1E24A89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0D9C5C0-01AD-4E07-A007-3DCAFC078B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D252DEF5-5A33-4E55-AE2B-2A1F5EE3C8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54A18762-EA30-4D93-ADB7-FBC27B2831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F7B896CD-E892-4F6B-8C08-2E355F05A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388E-F839-48EA-A22E-B3D0B710B19E}" type="datetimeFigureOut">
              <a:rPr lang="hu-HU" smtClean="0"/>
              <a:t>2021. 04. 15.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1B59172F-4EE3-4E22-AE20-E3B0BED25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9E0E656E-72D2-4CB2-827F-02A17EC19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C7C1-0EE8-4337-95F8-73920EA8F8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909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F705EB1-DB00-4AAF-8076-2F2AA328F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4C3DAE7C-300D-4D7F-A0AB-C123A45A5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388E-F839-48EA-A22E-B3D0B710B19E}" type="datetimeFigureOut">
              <a:rPr lang="hu-HU" smtClean="0"/>
              <a:t>2021. 04. 15.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A616B4F5-6F99-4177-9683-0C5FCA2F4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E77BE212-8572-4E1B-89C3-DC8B445DE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C7C1-0EE8-4337-95F8-73920EA8F8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336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7BFA4534-B11B-4E70-8DBA-75B86EA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388E-F839-48EA-A22E-B3D0B710B19E}" type="datetimeFigureOut">
              <a:rPr lang="hu-HU" smtClean="0"/>
              <a:t>2021. 04. 15.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5BBE4B17-860F-4CBB-B593-7562B39CC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5375C37-A6FF-42F4-AF6F-E360DED1F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C7C1-0EE8-4337-95F8-73920EA8F8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64614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A7D2952-D76A-44F8-87DC-C3A4B13D5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7B0C6F3-F979-431D-985D-ED572A08D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1ED1BF5B-7A69-4D33-902E-D8255FF244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32F8804-6399-4B35-B219-6688A97F2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388E-F839-48EA-A22E-B3D0B710B19E}" type="datetimeFigureOut">
              <a:rPr lang="hu-HU" smtClean="0"/>
              <a:t>2021. 04. 15.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B543A93-CCE5-48B2-B057-76235DBE0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835567E-1275-44B9-A879-D4007AD6A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C7C1-0EE8-4337-95F8-73920EA8F8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9762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66B153-F1F3-4523-A7EA-9B9B5CE64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6E93C403-1009-44DB-8546-4BBC8576F9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9EF9E00-046E-414E-9556-21FA694946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5EBF49E-B472-4340-964D-D123DEA40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388E-F839-48EA-A22E-B3D0B710B19E}" type="datetimeFigureOut">
              <a:rPr lang="hu-HU" smtClean="0"/>
              <a:t>2021. 04. 15.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185DA9B-1FEB-4B71-BD22-134CFD1EB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4E662675-F1B3-4BA2-A7AE-DC1A86CB1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9C7C1-0EE8-4337-95F8-73920EA8F8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30864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9E08BF04-B71F-4022-B185-D45988E7C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070F0B2-10BB-4F84-BA4F-983F0A791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3639AAE-A588-44AE-82B4-0F1C1BB417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F388E-F839-48EA-A22E-B3D0B710B19E}" type="datetimeFigureOut">
              <a:rPr lang="hu-HU" smtClean="0"/>
              <a:t>2021. 04. 15.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310F1F0-EC18-4721-9DF3-C48CDF1D7D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580724F-C150-454F-B4A0-6FEF52C267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9C7C1-0EE8-4337-95F8-73920EA8F8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2871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E440D18-2C68-4109-B3C6-B105D94D4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Slide1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390CDC2-46D8-4025-837D-D68D07B93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>
                <a:hlinkClick r:id="rId2" action="ppaction://hlinksldjump"/>
              </a:rPr>
              <a:t>goToSlide2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93734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60202B9-A9DD-478D-A050-7738E2EF1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Slide2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9BF45C1-529A-4C3F-893F-40CB584E8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26285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Szélesvásznú</PresentationFormat>
  <Paragraphs>3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Office-téma</vt:lpstr>
      <vt:lpstr>Slide1</vt:lpstr>
      <vt:lpstr>Slide2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fejleszto</dc:creator>
  <cp:lastModifiedBy>fejleszto</cp:lastModifiedBy>
  <cp:revision>3</cp:revision>
  <dcterms:created xsi:type="dcterms:W3CDTF">2021-04-15T08:03:13Z</dcterms:created>
  <dcterms:modified xsi:type="dcterms:W3CDTF">2021-04-15T08:43:54Z</dcterms:modified>
</cp:coreProperties>
</file>