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D7A101-B10C-46B5-BF8E-575755704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BE0FB25-80FB-4CCD-8365-471A3CCD4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3B4807-657E-4E95-837B-160038E00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69DB8F-1232-4219-A267-6C309DB08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0F4CE3C-83EF-4DE0-95D2-60AB4DEB8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962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95E1CB-8F06-4988-92B8-883AB1C46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8A55374-6521-4381-9B1D-89555EAF9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9BE60D3-8700-40DD-A73F-763953E4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6235C59-02F1-43A1-9185-32521879D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CDE6ABF-B0AA-4A4E-BC50-4419429A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023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EB2A67F-0310-4152-A5BB-22354D82C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57F2B40-76A1-4EAE-B74E-47431AD2C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659E789-B443-45BC-83A6-92005E855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AC78CA2-E0A6-4A5D-A17D-271532F8C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A6B9ED6-468D-46D0-BDBA-F16AD82ED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083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EC08CA-E3AE-4BFD-AAD3-1F58205A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6465D03-F013-4B6A-AE01-689034001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47D245C-AAA6-42D3-B180-CA23B58D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46FB0E1-945E-4F88-8812-759E5C2AF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5075914-089F-4BD1-A4C6-FB6A58A9C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627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33660C-53A1-4180-BAE0-82F39E331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8403052-3981-47DD-90D0-0C6B14429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924505-79F1-49BE-BCA1-FBC7932A7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054E150-F354-4109-ACBF-D7A28FC19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7807A40-C882-4665-AD8B-3B0C9AFA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18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EFFB90-0298-41F0-B0B1-8355584B8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5CF4813-EDE4-46B0-AECE-20B319F6F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E4AE4CE-D5F1-4B70-8EB2-ABDE93282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50ED25C-6A4C-4E40-829B-9DDBAD6B7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FD4A010-D904-4595-AEFF-1CC857DBB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F84E72E-4A08-4EB1-A353-91D64C8D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6274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FBDF78-137E-42F5-9409-453B5DD44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795629D-39E6-4A11-BEC4-053114698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A826524-CA2D-4A48-8747-DBB64858F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C753CA2-3C78-414E-8073-4383E3EED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5E6649B-B36D-4C5D-A083-D1B525E7F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9539C1F-4D70-4968-AC09-84D982F88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F05E97D-8827-4854-AD41-B2B301D1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6E24F3F-DE31-44A7-AFC2-06726593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001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0348B9-B8E5-41A3-BE14-1074667F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534644A-FEBD-415C-9BC5-881615DE7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CAB9EDC-403F-41BD-B771-6EC3D1A2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1C20EB7-765B-476A-BB4C-3F93EBBCC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314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FE63377-2BFE-4D28-8F81-6853FD345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1D1A187-B616-4C68-9C3C-154136C29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6EC7E93-67F6-4A18-98B9-D1B3869B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483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200A93-A2FA-40A8-95F5-70B2A016F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955983-8EAF-4AAB-9AC3-1973BD7CC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9C21E0C-78A9-4CF5-8EB7-EB39CB4AF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3D55502-42B8-439D-9FC2-8396FF87E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1746AFE-52C3-4732-BAAF-F5D84CB2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750EEC-48E0-49EB-B970-8D943B16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76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B5837C-BB18-4CB4-B1C7-202E17C36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9DFC3386-32A1-4D72-B380-D8A7282B41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DFEE707-8ABE-498A-ACBC-1093A813F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593F976-428A-4FC7-9DE1-7EDFA396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7BF3BAF-4D5E-4919-BD18-DB9F4B230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C726AB4-450D-4CCB-905E-7792CEAE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59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E49AF27-468E-4AC7-8F39-0CADF393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0815B3C-C33A-4677-8BE0-3DB54FAB3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1688546-0415-4F1B-BF44-606787FD3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EF861-7C0D-4A1B-A756-72D50245E38D}" type="datetimeFigureOut">
              <a:rPr lang="hu-HU" smtClean="0"/>
              <a:t>2021. 04. 29.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CB0CF03-A5DC-4963-8A57-D0C869402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C8438A6-6511-4DC3-8A31-836C42128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05061-45B4-4276-87D2-2779A294EF6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114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15F5D8-B123-4498-8188-399F8E79D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1Slide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551B7EB-210B-445B-A1EF-A1E99759C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hlinkClick r:id="rId2" action="ppaction://hlinksldjump"/>
              </a:rPr>
              <a:t>goto2Slide</a:t>
            </a:r>
            <a:endParaRPr lang="hu-HU" dirty="0"/>
          </a:p>
          <a:p>
            <a:r>
              <a:rPr lang="hu-HU" dirty="0" err="1">
                <a:hlinkClick r:id="" action="ppaction://hlinkshowjump?jump=nextslide"/>
              </a:rPr>
              <a:t>gotoNextSlide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0627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2C11E5-34BD-44FF-B466-F6B8ECFA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2Slide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2C5B34B-3FAB-4E0F-9F6C-CEB58B587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03329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Szélesvásznú</PresentationFormat>
  <Paragraphs>4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1Slide</vt:lpstr>
      <vt:lpstr>2Slide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1Slide</dc:title>
  <dc:creator>fejleszto</dc:creator>
  <cp:lastModifiedBy>fejleszto</cp:lastModifiedBy>
  <cp:revision>2</cp:revision>
  <dcterms:created xsi:type="dcterms:W3CDTF">2021-04-29T12:31:18Z</dcterms:created>
  <dcterms:modified xsi:type="dcterms:W3CDTF">2021-04-29T14:44:29Z</dcterms:modified>
</cp:coreProperties>
</file>