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55" d="100"/>
          <a:sy n="55" d="100"/>
        </p:scale>
        <p:origin x="37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2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95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7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93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47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3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27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4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58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13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E855C-5B75-4544-8C87-A445577C5D0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C6C1B-4DEE-48BB-B19C-BFF971928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73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Title 3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en-US" dirty="0" smtClean="0"/>
              <a:t>Test vertical</a:t>
            </a:r>
            <a:endParaRPr lang="en-US" dirty="0"/>
          </a:p>
        </p:txBody>
      </p:sp>
      <p:sp>
        <p:nvSpPr>
          <p:cNvPr id="5" name="Vertical Text Placeholder 4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smtClean="0"/>
              <a:t>Test vertical slide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663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5" name="Vertical Text Placeholder 4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dirty="0" smtClean="0"/>
              <a:t>Test vertical slide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218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Test vertical</vt:lpstr>
      <vt:lpstr>Test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2025-12-04T08:54:05Z</dcterms:created>
  <dcterms:modified xsi:type="dcterms:W3CDTF">2025-12-04T08:54:09Z</dcterms:modified>
</cp:coreProperties>
</file>