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quickStyle2.xml" ContentType="application/vnd.openxmlformats-officedocument.drawingml.diagramStyle+xml"/>
  <Override PartName="/ppt/theme/theme1.xml" ContentType="application/vnd.openxmlformats-officedocument.theme+xml"/>
  <Default Extension="xml" ContentType="application/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  <Override PartName="/ppt/diagrams/quickStyle5.xml" ContentType="application/vnd.openxmlformats-officedocument.drawingml.diagramStyl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layout2.xml" ContentType="application/vnd.openxmlformats-officedocument.drawingml.diagramLayout+xml"/>
  <Default Extension="vml" ContentType="application/vnd.ms-office.legacyDrawing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theme/theme3.xml" ContentType="application/vnd.openxmlformats-officedocument.theme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
<Relationships xmlns="http://schemas.openxmlformats.org/package/2006/relationships">
  <Relationship Id="rId3" Type="http://schemas.openxmlformats.org/package/2006/relationships/metadata/core-properties" Target="docProps/core.xml"/>
  <Relationship Id="rId2" Type="http://schemas.openxmlformats.org/package/2006/relationships/metadata/thumbnail" Target="docProps/thumbnail.jpeg"/>
  <Relationship Id="rId1" Type="http://schemas.openxmlformats.org/officeDocument/2006/relationships/officeDocument" Target="ppt/presentation.xml"/>
  <Relationship Id="rId5" Type="http://schemas.openxmlformats.org/officeDocument/2006/relationships/custom-properties" Target="docProps/custom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683" r:id="rId2"/>
  </p:sldMasterIdLst>
  <p:notesMasterIdLst>
    <p:notesMasterId r:id="rId25"/>
  </p:notesMasterIdLst>
  <p:handoutMasterIdLst>
    <p:handoutMasterId r:id="rId26"/>
  </p:handoutMasterIdLst>
  <p:sldIdLst>
    <p:sldId id="265" r:id="rId9"/>
    <p:sldId id="267" r:id="rId10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us-ascii"/>
  <p:clrMru>
    <a:srgbClr val="BEBA00"/>
    <a:srgbClr val="D9DD89"/>
    <a:srgbClr val="FFFFAF"/>
    <a:srgbClr val="4D4D4D"/>
    <a:srgbClr val="663300"/>
    <a:srgbClr val="63A0D7"/>
    <a:srgbClr val="003300"/>
    <a:srgbClr val="FF151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00" autoAdjust="0"/>
    <p:restoredTop sz="94600"/>
  </p:normalViewPr>
  <p:slideViewPr>
    <p:cSldViewPr>
      <p:cViewPr varScale="1">
        <p:scale>
          <a:sx n="45" d="100"/>
          <a:sy n="45" d="100"/>
        </p:scale>
        <p:origin x="-102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
  <Relationship Id="rId26" Type="http://schemas.openxmlformats.org/officeDocument/2006/relationships/handoutMaster" Target="handoutMasters/handoutMaster1.xml"/>
  <Relationship Id="rId25" Type="http://schemas.openxmlformats.org/officeDocument/2006/relationships/notesMaster" Target="notesMasters/notesMaster1.xml"/>
  <Relationship Id="rId2" Type="http://schemas.openxmlformats.org/officeDocument/2006/relationships/slideMaster" Target="slideMasters/slideMaster2.xml"/>
  <Relationship Id="rId29" Type="http://schemas.openxmlformats.org/officeDocument/2006/relationships/viewProps" Target="viewProps.xml"/>
  <Relationship Id="rId1" Type="http://schemas.openxmlformats.org/officeDocument/2006/relationships/slideMaster" Target="slideMasters/slideMaster1.xml"/>
  <Relationship Id="rId28" Type="http://schemas.openxmlformats.org/officeDocument/2006/relationships/presProps" Target="presProps.xml"/>
  <Relationship Id="rId10" Type="http://schemas.openxmlformats.org/officeDocument/2006/relationships/slide" Target="slides/slide8.xml"/>
  <Relationship Id="rId31" Type="http://schemas.openxmlformats.org/officeDocument/2006/relationships/tableStyles" Target="tableStyles.xml"/>
  <Relationship Id="rId9" Type="http://schemas.openxmlformats.org/officeDocument/2006/relationships/slide" Target="slides/slide7.xml"/>
  <Relationship Id="rId27" Type="http://schemas.openxmlformats.org/officeDocument/2006/relationships/tags" Target="tags/tag1.xml"/>
  <Relationship Id="rId30" Type="http://schemas.openxmlformats.org/officeDocument/2006/relationships/theme" Target="theme/theme1.xml"/>
</Relationships>

</file>

<file path=ppt/charts/_rels/chart1.xml.rels><?xml version="1.0" encoding="UTF-8" standalone="yes"?>
<Relationships xmlns="http://schemas.openxmlformats.org/package/2006/relationships">
  <Relationship Id="rId1" Type="http://schemas.openxmlformats.org/officeDocument/2006/relationships/oleObject" Target="file:///C:\Documents%20and%20Settings\Jameson\My%20Documents\Scott%20Jameson%20for%20U.S.%20Senate\Debate.xlsx" TargetMode="External"/>
</Relationships>

</file>

<file path=ppt/charts/_rels/chart2.xml.rels><?xml version="1.0" encoding="UTF-8" standalone="yes"?>
<Relationships xmlns="http://schemas.openxmlformats.org/package/2006/relationships">
  <Relationship Id="rId1" Type="http://schemas.openxmlformats.org/officeDocument/2006/relationships/oleObject" Target="file:///C:\Documents%20and%20Settings\Jameson\My%20Documents\Scott%20Jameson%20for%20U.S.%20Senate\Debate.xlsx" TargetMode="External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view3D>
      <c:rotX val="30"/>
      <c:perspective val="30"/>
    </c:view3D>
    <c:plotArea>
      <c:layout/>
      <c:pie3DChart>
        <c:varyColors val="1"/>
        <c:ser>
          <c:idx val="0"/>
          <c:order val="0"/>
          <c:spPr>
            <a:ln>
              <a:solidFill>
                <a:schemeClr val="accent2"/>
              </a:solidFill>
            </a:ln>
          </c:spPr>
          <c:dPt>
            <c:idx val="3"/>
            <c:spPr>
              <a:ln>
                <a:solidFill>
                  <a:schemeClr val="accent5">
                    <a:lumMod val="90000"/>
                  </a:schemeClr>
                </a:solidFill>
              </a:ln>
            </c:spPr>
          </c:dPt>
          <c:dLbls>
            <c:dLbl>
              <c:idx val="3"/>
              <c:layout>
                <c:manualLayout>
                  <c:x val="7.5555026736470784E-2"/>
                  <c:y val="0.28125839627975135"/>
                </c:manualLayout>
              </c:layout>
              <c:dLblPos val="bestFit"/>
              <c:showVal val="1"/>
            </c:dLbl>
            <c:showVal val="1"/>
            <c:showLeaderLines val="1"/>
          </c:dLbls>
          <c:cat>
            <c:strRef>
              <c:f>Sheet1!$A$19:$A$23</c:f>
              <c:strCache>
                <c:ptCount val="5"/>
                <c:pt idx="0">
                  <c:v>Excise tax</c:v>
                </c:pt>
                <c:pt idx="1">
                  <c:v>Other</c:v>
                </c:pt>
                <c:pt idx="2">
                  <c:v>Corporate</c:v>
                </c:pt>
                <c:pt idx="3">
                  <c:v>Social insurance</c:v>
                </c:pt>
                <c:pt idx="4">
                  <c:v>Personal</c:v>
                </c:pt>
              </c:strCache>
            </c:strRef>
          </c:cat>
          <c:val>
            <c:numRef>
              <c:f>Sheet1!$B$19:$B$23</c:f>
              <c:numCache>
                <c:formatCode>#,##0</c:formatCode>
                <c:ptCount val="5"/>
                <c:pt idx="0">
                  <c:v>73000000000</c:v>
                </c:pt>
                <c:pt idx="1">
                  <c:v>81000000000</c:v>
                </c:pt>
                <c:pt idx="2">
                  <c:v>278000000000</c:v>
                </c:pt>
                <c:pt idx="3">
                  <c:v>794000000000</c:v>
                </c:pt>
                <c:pt idx="4">
                  <c:v>927000000000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5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dLbl>
              <c:idx val="0"/>
              <c:layout/>
              <c:dLblPos val="outEnd"/>
              <c:showVal val="1"/>
            </c:dLbl>
            <c:dLbl>
              <c:idx val="1"/>
              <c:layout>
                <c:manualLayout>
                  <c:x val="5.0919377652050915E-2"/>
                  <c:y val="0.24120603015075406"/>
                </c:manualLayout>
              </c:layout>
              <c:dLblPos val="outEnd"/>
              <c:showVal val="1"/>
            </c:dLbl>
            <c:dLbl>
              <c:idx val="2"/>
              <c:layout/>
              <c:dLblPos val="outEnd"/>
              <c:showVal val="1"/>
            </c:dLbl>
            <c:dLbl>
              <c:idx val="3"/>
              <c:layout>
                <c:manualLayout>
                  <c:x val="0"/>
                  <c:y val="0.13735343383584617"/>
                </c:manualLayout>
              </c:layout>
              <c:dLblPos val="outEnd"/>
              <c:showVal val="1"/>
            </c:dLbl>
            <c:dLbl>
              <c:idx val="4"/>
              <c:layout/>
              <c:dLblPos val="outEnd"/>
              <c:showVal val="1"/>
            </c:dLbl>
            <c:dLbl>
              <c:idx val="5"/>
              <c:layout/>
              <c:dLblPos val="outEnd"/>
              <c:showVal val="1"/>
            </c:dLbl>
            <c:delete val="1"/>
          </c:dLbls>
          <c:cat>
            <c:strRef>
              <c:f>Sheet1!$A$28:$A$33</c:f>
              <c:strCache>
                <c:ptCount val="6"/>
                <c:pt idx="0">
                  <c:v>Interest on cosumer debt</c:v>
                </c:pt>
                <c:pt idx="1">
                  <c:v>FAIR Tax</c:v>
                </c:pt>
                <c:pt idx="2">
                  <c:v>Franchise fee to States</c:v>
                </c:pt>
                <c:pt idx="3">
                  <c:v>Corporate</c:v>
                </c:pt>
                <c:pt idx="4">
                  <c:v>Excise</c:v>
                </c:pt>
                <c:pt idx="5">
                  <c:v>Other</c:v>
                </c:pt>
              </c:strCache>
            </c:strRef>
          </c:cat>
          <c:val>
            <c:numRef>
              <c:f>Sheet1!$B$28:$B$33</c:f>
              <c:numCache>
                <c:formatCode>#,##0</c:formatCode>
                <c:ptCount val="6"/>
                <c:pt idx="0">
                  <c:v>50000000000</c:v>
                </c:pt>
                <c:pt idx="1">
                  <c:v>660000000000</c:v>
                </c:pt>
                <c:pt idx="2">
                  <c:v>210000000000</c:v>
                </c:pt>
                <c:pt idx="3">
                  <c:v>300000000000</c:v>
                </c:pt>
                <c:pt idx="4">
                  <c:v>200000000000</c:v>
                </c:pt>
                <c:pt idx="5">
                  <c:v>81000000000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050" baseline="0"/>
          </a:pPr>
          <a:endParaRPr lang="en-US"/>
        </a:p>
      </c:txPr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D903530-DE57-4902-9E6B-14036B8CD270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5AE8FED-0F16-4D82-92F9-D8A7A438F72D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0B7279FA-E17A-45C0-8518-1023AE3B64E2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FC228EE5-9054-425C-98FD-55C7121D1CB4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868375A8-9F3B-498C-9802-57A97955CD9F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1DB04A-7F98-4285-9D48-407993BE10F8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330271-BBB4-4749-B4C5-13FDD1BC3868}" type="pres">
      <dgm:prSet presAssocID="{AC1DB04A-7F98-4285-9D48-407993BE10F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6FF8D64A-173B-49C0-8CBF-741E4F72F38A}" type="presOf" srcId="{AC1DB04A-7F98-4285-9D48-407993BE10F8}" destId="{DA330271-BBB4-4749-B4C5-13FDD1BC3868}" srcOrd="0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Simple 5"/>
  <dgm:desc val="Simple 5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legacyDrawing1.vml.rels><?xml version="1.0" encoding="UTF-8" standalone="yes"?>
<Relationships xmlns="http://schemas.openxmlformats.org/package/2006/relationships">
  <Relationship Id="rId1" Type="http://schemas.openxmlformats.org/officeDocument/2006/relationships/image" Target="../media/image3.png"/>
</Relationships>

</file>

<file path=ppt/drawings/_rels/legacyDrawing2.vml.rels><?xml version="1.0" encoding="UTF-8" standalone="yes"?>
<Relationships xmlns="http://schemas.openxmlformats.org/package/2006/relationships">
  <Relationship Id="rId1" Type="http://schemas.openxmlformats.org/officeDocument/2006/relationships/image" Target="../media/image4.png"/>
</Relationships>

</file>

<file path=ppt/drawings/_rels/legacyDrawing3.vml.rels><?xml version="1.0" encoding="UTF-8" standalone="yes"?>
<Relationships xmlns="http://schemas.openxmlformats.org/package/2006/relationships">
  <Relationship Id="rId1" Type="http://schemas.openxmlformats.org/officeDocument/2006/relationships/image" Target="../media/image5.png"/>
</Relationships>

</file>

<file path=ppt/drawings/_rels/legacyDrawing4.vml.rels><?xml version="1.0" encoding="UTF-8" standalone="yes"?>
<Relationships xmlns="http://schemas.openxmlformats.org/package/2006/relationships">
  <Relationship Id="rId1" Type="http://schemas.openxmlformats.org/officeDocument/2006/relationships/image" Target="../media/image6.png"/>
</Relationships>

</file>

<file path=ppt/handoutMasters/_rels/handout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4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.xml"/>
  <Relationship Id="rId1" Type="http://schemas.openxmlformats.org/officeDocument/2006/relationships/notesMaster" Target="../notesMasters/notesMaster1.xml"/>
</Relationships>

</file>

<file path=ppt/notesSlides/_rels/notesSlide10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0.xml"/>
  <Relationship Id="rId1" Type="http://schemas.openxmlformats.org/officeDocument/2006/relationships/notesMaster" Target="../notesMasters/notesMaster1.xml"/>
</Relationships>

</file>

<file path=ppt/notesSlides/_rels/notesSlide11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1.xml"/>
  <Relationship Id="rId1" Type="http://schemas.openxmlformats.org/officeDocument/2006/relationships/notesMaster" Target="../notesMasters/notesMaster1.xml"/>
</Relationships>

</file>

<file path=ppt/notesSlides/_rels/notesSlide12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2.xml"/>
  <Relationship Id="rId1" Type="http://schemas.openxmlformats.org/officeDocument/2006/relationships/notesMaster" Target="../notesMasters/notesMaster1.xml"/>
</Relationships>

</file>

<file path=ppt/notesSlides/_rels/notesSlide13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3.xml"/>
  <Relationship Id="rId1" Type="http://schemas.openxmlformats.org/officeDocument/2006/relationships/notesMaster" Target="../notesMasters/notesMaster1.xml"/>
</Relationships>

</file>

<file path=ppt/notesSlides/_rels/notesSlide14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4.xml"/>
  <Relationship Id="rId1" Type="http://schemas.openxmlformats.org/officeDocument/2006/relationships/notesMaster" Target="../notesMasters/notesMaster1.xml"/>
</Relationships>

</file>

<file path=ppt/notesSlides/_rels/notesSlide15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5.xml"/>
  <Relationship Id="rId1" Type="http://schemas.openxmlformats.org/officeDocument/2006/relationships/notesMaster" Target="../notesMasters/notesMaster1.xml"/>
</Relationships>

</file>

<file path=ppt/notesSlides/_rels/notesSlide16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6.xml"/>
  <Relationship Id="rId1" Type="http://schemas.openxmlformats.org/officeDocument/2006/relationships/notesMaster" Target="../notesMasters/notesMaster1.xml"/>
</Relationships>

</file>

<file path=ppt/notesSlides/_rels/notesSlide17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7.xml"/>
  <Relationship Id="rId1" Type="http://schemas.openxmlformats.org/officeDocument/2006/relationships/notesMaster" Target="../notesMasters/notesMaster1.xml"/>
</Relationships>

</file>

<file path=ppt/notesSlides/_rels/notesSlide18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8.xml"/>
  <Relationship Id="rId1" Type="http://schemas.openxmlformats.org/officeDocument/2006/relationships/notesMaster" Target="../notesMasters/notesMaster1.xml"/>
</Relationships>

</file>

<file path=ppt/notesSlides/_rels/notesSlide19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19.xml"/>
  <Relationship Id="rId1" Type="http://schemas.openxmlformats.org/officeDocument/2006/relationships/notesMaster" Target="../notesMasters/notesMaster1.xml"/>
</Relationships>

</file>

<file path=ppt/notesSlides/_rels/notesSlide2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2.xml"/>
  <Relationship Id="rId1" Type="http://schemas.openxmlformats.org/officeDocument/2006/relationships/notesMaster" Target="../notesMasters/notesMaster1.xml"/>
</Relationships>

</file>

<file path=ppt/notesSlides/_rels/notesSlide20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20.xml"/>
  <Relationship Id="rId1" Type="http://schemas.openxmlformats.org/officeDocument/2006/relationships/notesMaster" Target="../notesMasters/notesMaster1.xml"/>
</Relationships>

</file>

<file path=ppt/notesSlides/_rels/notesSlide21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21.xml"/>
  <Relationship Id="rId1" Type="http://schemas.openxmlformats.org/officeDocument/2006/relationships/notesMaster" Target="../notesMasters/notesMaster1.xml"/>
</Relationships>

</file>

<file path=ppt/notesSlides/_rels/notesSlide22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22.xml"/>
  <Relationship Id="rId1" Type="http://schemas.openxmlformats.org/officeDocument/2006/relationships/notesMaster" Target="../notesMasters/notesMaster1.xml"/>
</Relationships>

</file>

<file path=ppt/notesSlides/_rels/notesSlide3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3.xml"/>
  <Relationship Id="rId1" Type="http://schemas.openxmlformats.org/officeDocument/2006/relationships/notesMaster" Target="../notesMasters/notesMaster1.xml"/>
</Relationships>

</file>

<file path=ppt/notesSlides/_rels/notesSlide4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4.xml"/>
  <Relationship Id="rId1" Type="http://schemas.openxmlformats.org/officeDocument/2006/relationships/notesMaster" Target="../notesMasters/notesMaster1.xml"/>
</Relationships>

</file>

<file path=ppt/notesSlides/_rels/notesSlide5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5.xml"/>
  <Relationship Id="rId1" Type="http://schemas.openxmlformats.org/officeDocument/2006/relationships/notesMaster" Target="../notesMasters/notesMaster1.xml"/>
</Relationships>

</file>

<file path=ppt/notesSlides/_rels/notesSlide6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6.xml"/>
  <Relationship Id="rId1" Type="http://schemas.openxmlformats.org/officeDocument/2006/relationships/notesMaster" Target="../notesMasters/notesMaster1.xml"/>
</Relationships>

</file>

<file path=ppt/notesSlides/_rels/notesSlide7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7.xml"/>
  <Relationship Id="rId1" Type="http://schemas.openxmlformats.org/officeDocument/2006/relationships/notesMaster" Target="../notesMasters/notesMaster1.xml"/>
</Relationships>

</file>

<file path=ppt/notesSlides/_rels/notesSlide8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8.xml"/>
  <Relationship Id="rId1" Type="http://schemas.openxmlformats.org/officeDocument/2006/relationships/notesMaster" Target="../notesMasters/notesMaster1.xml"/>
</Relationships>

</file>

<file path=ppt/notesSlides/_rels/notesSlide9.xml.rels><?xml version="1.0" encoding="UTF-8" standalone="yes"?>
<Relationships xmlns="http://schemas.openxmlformats.org/package/2006/relationships">
  <Relationship Id="rId2" Type="http://schemas.openxmlformats.org/officeDocument/2006/relationships/slide" Target="../slides/slide9.xml"/>
  <Relationship Id="rId1" Type="http://schemas.openxmlformats.org/officeDocument/2006/relationships/notesMaster" Target="../notesMasters/notesMaster1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8.xml"/>
  <Relationship Id="rId13" Type="http://schemas.openxmlformats.org/officeDocument/2006/relationships/image" Target="../media/image1.jpeg"/>
  <Relationship Id="rId7" Type="http://schemas.openxmlformats.org/officeDocument/2006/relationships/slideLayout" Target="../slideLayouts/slideLayout7.xml"/>
  <Relationship Id="rId12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19.xml"/>
  <Relationship Id="rId13" Type="http://schemas.openxmlformats.org/officeDocument/2006/relationships/image" Target="../media/image2.jpeg"/>
  <Relationship Id="rId3" Type="http://schemas.openxmlformats.org/officeDocument/2006/relationships/slideLayout" Target="../slideLayouts/slideLayout14.xml"/>
  <Relationship Id="rId7" Type="http://schemas.openxmlformats.org/officeDocument/2006/relationships/slideLayout" Target="../slideLayouts/slideLayout18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3.xml"/>
  <Relationship Id="rId1" Type="http://schemas.openxmlformats.org/officeDocument/2006/relationships/slideLayout" Target="../slideLayouts/slideLayout12.xml"/>
  <Relationship Id="rId6" Type="http://schemas.openxmlformats.org/officeDocument/2006/relationships/slideLayout" Target="../slideLayouts/slideLayout17.xml"/>
  <Relationship Id="rId11" Type="http://schemas.openxmlformats.org/officeDocument/2006/relationships/slideLayout" Target="../slideLayouts/slideLayout22.xml"/>
  <Relationship Id="rId5" Type="http://schemas.openxmlformats.org/officeDocument/2006/relationships/slideLayout" Target="../slideLayouts/slideLayout16.xml"/>
  <Relationship Id="rId10" Type="http://schemas.openxmlformats.org/officeDocument/2006/relationships/slideLayout" Target="../slideLayouts/slideLayout21.xml"/>
  <Relationship Id="rId4" Type="http://schemas.openxmlformats.org/officeDocument/2006/relationships/slideLayout" Target="../slideLayouts/slideLayout15.xml"/>
  <Relationship Id="rId9" Type="http://schemas.openxmlformats.org/officeDocument/2006/relationships/slideLayout" Target="../slideLayouts/slideLayout20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60350"/>
            <a:ext cx="86423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06563"/>
            <a:ext cx="8642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sp>
        <p:nvSpPr>
          <p:cNvPr id="288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60350"/>
            <a:ext cx="86423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06563"/>
            <a:ext cx="8642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369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69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69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Verdan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7.xml.rels><?xml version="1.0" encoding="UTF-8" standalone="yes"?>
<Relationships xmlns="http://schemas.openxmlformats.org/package/2006/relationships">
  <Relationship Id="rId8" Type="http://schemas.openxmlformats.org/officeDocument/2006/relationships/oleObject" Target="../embeddings/Microsoft_Office_Excel_Chart1.xls"/>
  <Relationship Id="rId3" Type="http://schemas.openxmlformats.org/officeDocument/2006/relationships/notesSlide" Target="../notesSlides/notesSlide7.xml"/>
  <Relationship Id="rId7" Type="http://schemas.openxmlformats.org/officeDocument/2006/relationships/diagramColors" Target="../diagrams/colors3.xml"/>
  <Relationship Id="rId2" Type="http://schemas.openxmlformats.org/officeDocument/2006/relationships/slideLayout" Target="../slideLayouts/slideLayout7.xml"/>
  <Relationship Id="rId1" Type="http://schemas.microsoft.com/office/2006/relationships/legacyDrawing" Target="../drawings/legacyDrawing1.vml"/>
  <Relationship Id="rId6" Type="http://schemas.openxmlformats.org/officeDocument/2006/relationships/diagramQuickStyle" Target="../diagrams/quickStyle3.xml"/>
  <Relationship Id="rId5" Type="http://schemas.openxmlformats.org/officeDocument/2006/relationships/diagramLayout" Target="../diagrams/layout3.xml"/>
  <Relationship Id="rId4" Type="http://schemas.openxmlformats.org/officeDocument/2006/relationships/diagramData" Target="../diagrams/data3.xml"/>
</Relationships>

</file>

<file path=ppt/slides/_rels/slide8.xml.rels><?xml version="1.0" encoding="UTF-8" standalone="yes"?>
<Relationships xmlns="http://schemas.openxmlformats.org/package/2006/relationships">
  <Relationship Id="rId8" Type="http://schemas.openxmlformats.org/officeDocument/2006/relationships/oleObject" Target="../embeddings/oleObject1.bin"/>
  <Relationship Id="rId3" Type="http://schemas.openxmlformats.org/officeDocument/2006/relationships/notesSlide" Target="../notesSlides/notesSlide8.xml"/>
  <Relationship Id="rId7" Type="http://schemas.openxmlformats.org/officeDocument/2006/relationships/diagramColors" Target="../diagrams/colors4.xml"/>
  <Relationship Id="rId2" Type="http://schemas.openxmlformats.org/officeDocument/2006/relationships/slideLayout" Target="../slideLayouts/slideLayout7.xml"/>
  <Relationship Id="rId6" Type="http://schemas.openxmlformats.org/officeDocument/2006/relationships/diagramQuickStyle" Target="../diagrams/quickStyle4.xml"/>
  <Relationship Id="rId5" Type="http://schemas.openxmlformats.org/officeDocument/2006/relationships/diagramLayout" Target="../diagrams/layout4.xml"/>
  <Relationship Id="rId4" Type="http://schemas.openxmlformats.org/officeDocument/2006/relationships/diagramData" Target="../diagrams/data4.xml"/>
  <Relationship Id="rId9" Type="http://schemas.openxmlformats.org/officeDocument/2006/relationships/image" Target="../media/image4.png"/>
</Relationships>
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</a:rPr>
              <a:t>The Current Federal Budget - Expenses</a:t>
            </a:r>
          </a:p>
        </p:txBody>
      </p:sp>
      <p:graphicFrame>
        <p:nvGraphicFramePr>
          <p:cNvPr id="4" name="Picture 3"/>
          <p:cNvGraphicFramePr>
            <a:graphicFrameLocks noGrp="1"/>
          </p:cNvGraphicFramePr>
          <p:nvPr>
            <p:ph idx="4294967295"/>
          </p:nvPr>
        </p:nvGraphicFramePr>
        <p:xfrm>
          <a:off x="250825" y="1706563"/>
          <a:ext cx="8642350" cy="49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026" name="Chart 4"/>
          <p:cNvGraphicFramePr>
            <a:graphicFrameLocks/>
          </p:cNvGraphicFramePr>
          <p:nvPr/>
        </p:nvGraphicFramePr>
        <p:xfrm>
          <a:off x="428625" y="1785938"/>
          <a:ext cx="8215313" cy="4786312"/>
        </p:xfrm>
        <a:graphic>
          <a:graphicData uri="http://schemas.openxmlformats.org/presentationml/2006/ole">
            <p:oleObj spid="_x0000_s1026" r:id="rId8" imgW="5177" imgH="3015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en-US" sz="4000" smtClean="0">
                <a:solidFill>
                  <a:schemeClr val="bg1"/>
                </a:solidFill>
              </a:rPr>
              <a:t>Proposed Federal Budget – Expenses under Libertarian transition</a:t>
            </a:r>
          </a:p>
        </p:txBody>
      </p:sp>
      <p:graphicFrame>
        <p:nvGraphicFramePr>
          <p:cNvPr id="4" name="Picture 3"/>
          <p:cNvGraphicFramePr>
            <a:graphicFrameLocks noGrp="1"/>
          </p:cNvGraphicFramePr>
          <p:nvPr>
            <p:ph idx="4294967295"/>
          </p:nvPr>
        </p:nvGraphicFramePr>
        <p:xfrm>
          <a:off x="250825" y="1706563"/>
          <a:ext cx="8642350" cy="49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050" name="Chart 5"/>
          <p:cNvGraphicFramePr>
            <a:graphicFrameLocks/>
          </p:cNvGraphicFramePr>
          <p:nvPr/>
        </p:nvGraphicFramePr>
        <p:xfrm>
          <a:off x="285750" y="1643063"/>
          <a:ext cx="8572500" cy="492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8" imgW="5400" imgH="3103" progId="Excel.Chart.8">
                  <p:embed/>
                </p:oleObj>
              </mc:Choice>
              <mc:Fallback>
                <p:oleObj r:id="rId8" imgW="5400" imgH="3103" progId="Excel.Chart.8">
                  <p:embed/>
                  <p:pic>
                    <p:nvPicPr>
                      <p:cNvPr id="0" name="Chart 5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1643063"/>
                        <a:ext cx="8572500" cy="492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UBLISH_TITLE" val="Scott Jameson for U.S. Senate"/>
  <p:tag name="ARTICULATE_PUBLISH_PATH" val="C:\Documents and Settings\Jameson\My Documents\Scott Jameson for U.S. Senate"/>
  <p:tag name="ARTICULATE_LOGO" val="(None selected)"/>
  <p:tag name="ARTICULATE_PRESENTER" val="(Use slide-level presenters)"/>
  <p:tag name="ARTICULATE_PRESENTER_GUID" val="-1"/>
  <p:tag name="ARTICULATE_LMS" val="0"/>
  <p:tag name="ARTICULATE_TEMPLATE" val="Corporate Communications"/>
  <p:tag name="LMS_PUBLISH" val="No"/>
  <p:tag name="LAUNCHINNEWWINDOW" val="0"/>
  <p:tag name="LASTPUBLISHED" val="C:\Documents and Settings\Jameson\My Documents\Scott Jameson for U.S. Senate\Scott Jameson for U.S. Senate\player.html"/>
</p:tagLst>
</file>

<file path=ppt/theme/theme1.xml><?xml version="1.0" encoding="utf-8"?>
<a:theme xmlns:a="http://schemas.openxmlformats.org/drawingml/2006/main" name="Competitio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Competi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Verdan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Verdana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Competitio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Competi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Verdan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solidFill>
              <a:schemeClr val="tx1"/>
            </a:solidFill>
            <a:effectLst/>
            <a:latin typeface="Verdana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11092</TotalTime>
  <Words>697</Words>
  <Application>Microsoft Office PowerPoint</Application>
  <PresentationFormat>On-screen Show (4:3)</PresentationFormat>
  <Paragraphs>109</Paragraphs>
  <Slides>22</Slides>
  <Notes>22</Notes>
  <HiddenSlides>0</HiddenSlides>
  <MMClips>4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Verdana</vt:lpstr>
      <vt:lpstr>Arial</vt:lpstr>
      <vt:lpstr>Times New Roman</vt:lpstr>
      <vt:lpstr>Wingdings</vt:lpstr>
      <vt:lpstr>Competition</vt:lpstr>
      <vt:lpstr>1_Competition</vt:lpstr>
      <vt:lpstr>Microsoft Office Excel Chart</vt:lpstr>
      <vt:lpstr>Scott Jameson for U.S. Senate</vt:lpstr>
      <vt:lpstr>The State of the Union - Health</vt:lpstr>
      <vt:lpstr>The State of the Union - Budget</vt:lpstr>
      <vt:lpstr>State of the Union - War</vt:lpstr>
      <vt:lpstr>The Current Federal Budget – Income</vt:lpstr>
      <vt:lpstr>Proposed Federal Budget – Income under Libertarian transition</vt:lpstr>
      <vt:lpstr>The Current Federal Budget - Expenses</vt:lpstr>
      <vt:lpstr>Proposed Federal Budget – Expenses under Libertarian transition</vt:lpstr>
      <vt:lpstr>Current and Forecast Federal Deficits, National Debt, &amp; Interest under Republican Rule</vt:lpstr>
      <vt:lpstr>Proposed Federal Deficit and National Debt and Interest under Libertarian transition</vt:lpstr>
      <vt:lpstr>Scott Jameson for U.S. Senate</vt:lpstr>
      <vt:lpstr>War in  Iraq</vt:lpstr>
      <vt:lpstr>Retirement Financial Planning</vt:lpstr>
      <vt:lpstr>Election Reform</vt:lpstr>
      <vt:lpstr>Universal Mandatory Health Care</vt:lpstr>
      <vt:lpstr>Libertarian Party Platform</vt:lpstr>
      <vt:lpstr>Republican vs. Libertarian</vt:lpstr>
      <vt:lpstr>Democrat vs. Libertarian</vt:lpstr>
      <vt:lpstr>Media</vt:lpstr>
      <vt:lpstr>Voter Guides</vt:lpstr>
      <vt:lpstr>Scott Jameson for U.S. Senate -  Candidate Biography</vt:lpstr>
      <vt:lpstr>Scott Jameson for U.S. Senate</vt:lpstr>
    </vt:vector>
  </TitlesOfParts>
  <Company>Template Central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Scott Jameson for U.S. Senate</dc:title>
  <dc:creator/>
  <cp:lastModifiedBy>Scott Jameson</cp:lastModifiedBy>
  <cp:revision>210</cp:revision>
  <dcterms:created xsi:type="dcterms:W3CDTF">2000-08-03T01:43:40Z</dcterms:created>
  <dcterms:modified xsi:type="dcterms:W3CDTF">2006-10-29T23:16:15Z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TC011408301033</vt:lpwstr>
  </property>
  <property fmtid="{D5CDD505-2E9C-101B-9397-08002B2CF9AE}" pid="3" name="ArticulatePath">
    <vt:lpwstr>Senate</vt:lpwstr>
  </property>
  <property fmtid="{D5CDD505-2E9C-101B-9397-08002B2CF9AE}" pid="4" name="_TPCNAME_">
    <vt:lpwstr>SenateMonday</vt:lpwstr>
  </property>
</Properties>
</file>