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emf" ContentType="image/x-e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IN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 algn="l">
              <a:spcBef>
                <a:spcPts val="1417"/>
              </a:spcBef>
              <a:buNone/>
            </a:pPr>
            <a:endParaRPr lang="en-IN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3DDC8B-5429-4B1E-81C5-428A63272E3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IN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ctr">
              <a:buNone/>
            </a:pPr>
            <a:endParaRPr lang="en-IN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A046C1-B0C9-409D-B695-7D527D87BE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 lang="en-IN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</a:pPr>
            <a:r>
              <a:rPr lang="en-IN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IN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marL="432000" indent="-324000"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IN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marL="864000" lvl="1" indent="-324000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IN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marL="1296000" lvl="2" indent="-288000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IN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marL="1728000" lvl="3" indent="-216000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IN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marL="2160000" lvl="4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IN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marL="2592000" lvl="5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IN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marL="3024000" lvl="6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IN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IN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IN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IN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IN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IN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IN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IN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l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5598030D-A7D9-496F-9A52-5B684B1733A9}" type="slidenum">
              <a:rPr lang="en-IN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IN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e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3414240" y="2428200"/>
          <a:ext cx="3251160" cy="812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14240" y="2428200"/>
                    <a:ext cx="3251160" cy="81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Collabora_OfficeDev/25.04.8.0$Linux_X86_64 LibreOffice_project/75509d8afb7ef865a2efc5d5be622ad0eeb53b02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2025-11-25T15:08:52Z</dcterms:created>
  <dc:creator/>
  <dc:description/>
  <dc:language>en-IN</dc:language>
  <cp:lastModifiedBy/>
  <dcterms:modified xsi:type="dcterms:W3CDTF">2025-11-26T16:31:38Z</dcterms:modified>
  <cp:revision>6</cp:revision>
  <dc:subject/>
  <dc:title/>
</cp:coreProperties>
</file>