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94660"/>
  </p:normalViewPr>
  <p:slideViewPr>
    <p:cSldViewPr snapToGrid="0">
      <p:cViewPr varScale="1">
        <p:scale>
          <a:sx n="63" d="100"/>
          <a:sy n="63" d="100"/>
        </p:scale>
        <p:origin x="91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C84D0A-865B-92D4-AF56-BEC3E0E1C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AFB21E1-98A9-248E-22C0-F1B0AFD40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EFAAE4-246B-E2AE-5F0E-52089ABA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1ADEED-E21D-D511-DDAC-7B4F37D22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310519-2C51-0649-670A-F79C8327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5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F1E37A-A766-D17B-1974-EA234A82D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38629C5-6F63-5069-3050-CD7BFD0BF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6DF962-314D-02D6-207D-3F089684F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E0666FD-B56A-9C64-4F9B-DFC3E1C0F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D8E6395-A4F9-4048-E941-04E4FEF04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4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4A3BC05-9FF1-558C-9D74-961ECD8F25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340DAC5-FC5F-DF08-09DB-C77954308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07297F-D9A1-9910-566E-B08013CED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94A54CF-AFEA-AE0B-045D-8B402119F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D479EE1-C498-5817-69D2-32DB9A611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2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91BC9A-E11F-2A57-B5F8-E69F58C7B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234E94-F79C-2919-837E-C0CB86B34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CA2F26-DA55-E7BC-BDC1-7EA15BE65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F932F0-AF57-2926-8995-030039996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5E9BBA-C836-0A3A-1DC0-E6D94A04A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73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BC7A6-62EA-F784-5E69-289F675EC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9C6B14-7B11-022E-4479-A52A7F25D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8CB446-9EA7-806B-741F-E287B9A2A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4B067C2-F749-96A2-395F-3D95CF977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227DFB-1D9D-BB7C-8A60-6F9173D67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3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247109-3896-052D-763A-0460E1C53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2A4ADC-A310-C297-9C54-A1D85FD1AE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CA7CEF5-4042-B023-8690-35123BE2FD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45CD44B-E5C0-7FED-1610-C3787DED0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60BCC67-326A-DEC2-45E3-FEFBBB74D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6DDFEEA-EBCE-B67C-B252-8172ED540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58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638225-CCD4-C556-8D49-8AF2623C8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BF36016-4A6C-6428-666F-851C06D8C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AC09576-1152-DD45-8941-BAF1AEA4F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924377E-3F0A-7844-B8CC-C3F742FA2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1A2E01F-8AFC-4927-6E8C-AC162B244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42824F7-53F0-7746-73C9-DC98D97C6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881587F-0EFD-4306-1BEA-AAF5D3D2C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9FAEFE7-B713-7E4C-C84C-7932B9031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6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1DA25F-3CBF-BA06-C43F-9B29520E4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B254BF7-72DF-D403-F8DC-A826F466E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EDCBEF7-9A34-C058-A3F9-E2173AB21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ABA07E8-0163-8EAB-021B-F79422C6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7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AE1AD30-74D5-0D21-EC44-6D8D3FA4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D851A71-4A2E-E7C3-B705-68B213A3C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58D368B-4F5E-E44C-DD4F-4A0ECF793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48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81A067-8F5F-F23E-58A8-94836B493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418A4E-5C55-7698-94C2-AF9DCFD47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196BDCD-E863-4F95-A792-2EDB416A8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86A198E-BF9D-A61C-5181-8A11887C3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35F3F1B-2889-B881-E71E-B941E7F00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45923C3-1E6A-1897-D6A0-062D0EDFD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41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445128-C1F0-56CE-5939-3338D120D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CD6A5CB-9BDD-EEBE-2002-4057FEE396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1D62766-68CC-7354-4E2A-61B9ADCB4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17CF23A-EC41-9F55-3F3F-6EAB5C224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80DBDEB-172B-8D88-C93A-913FAF53F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4AA2F64-F3F9-4259-2086-28A428EB1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75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4AC9AB9-8BB4-9B60-330E-9F80F2B9A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57FF7F5-6B36-106E-3B03-BD6CC28EE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C336AB-4580-65CE-4C9C-EAFE666363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E0C8B-D22E-4C0A-924D-E23D5FF52CB9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14904C-80AA-5305-0D9D-CF47BF31F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541C31-EB9D-71FC-B834-E3E8379098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3B04C-318D-4A6B-8604-D720DD30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2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5" descr="Airplane with solid fill" hidden="1">
            <a:extLst>
              <a:ext uri="{FF2B5EF4-FFF2-40B4-BE49-F238E27FC236}">
                <a16:creationId xmlns:a16="http://schemas.microsoft.com/office/drawing/2014/main" xmlns="" id="{36AB33D1-95B7-E628-B017-2FEA6CB171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638800" y="2971800"/>
            <a:ext cx="914400" cy="914400"/>
          </a:xfrm>
          <a:prstGeom prst="rect">
            <a:avLst/>
          </a:prstGeom>
        </p:spPr>
      </p:pic>
      <p:pic>
        <p:nvPicPr>
          <p:cNvPr id="3" name="Graphic 4" descr="Airplane with solid fill">
            <a:extLst>
              <a:ext uri="{FF2B5EF4-FFF2-40B4-BE49-F238E27FC236}">
                <a16:creationId xmlns:a16="http://schemas.microsoft.com/office/drawing/2014/main" xmlns="" id="{36AB33D1-95B7-E628-B017-2FEA6CB171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10800000">
            <a:off x="3402563" y="20574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937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2025-11-16T06:44:53Z</dcterms:created>
  <dcterms:modified xsi:type="dcterms:W3CDTF">2025-11-16T06:44:58Z</dcterms:modified>
</cp:coreProperties>
</file>