
<file path=[Content_Types].xml><?xml version="1.0" encoding="utf-8"?>
<Types xmlns="http://schemas.openxmlformats.org/package/2006/content-types"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removePersonalInfoOnSave="1" saveSubsetFonts="1">
  <p:sldMasterIdLst>
    <p:sldMasterId id="2147483729" r:id="rId1"/>
  </p:sldMasterIdLst>
  <p:notesMasterIdLst>
    <p:notesMasterId r:id="rId3"/>
  </p:notesMasterIdLst>
  <p:handoutMasterIdLst>
    <p:handoutMasterId r:id="rId4"/>
  </p:handoutMasterIdLst>
  <p:sldIdLst>
    <p:sldId id="342" r:id="rId2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  <a:srgbClr val="00FF00"/>
    <a:srgbClr val="FF0000"/>
    <a:srgbClr val="FFFF99"/>
    <a:srgbClr val="0000FF"/>
    <a:srgbClr val="CC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509" autoAdjust="0"/>
    <p:restoredTop sz="94581" autoAdjust="0"/>
  </p:normalViewPr>
  <p:slideViewPr>
    <p:cSldViewPr>
      <p:cViewPr varScale="1">
        <p:scale>
          <a:sx n="84" d="100"/>
          <a:sy n="84" d="100"/>
        </p:scale>
        <p:origin x="725" y="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panose="020B0604020202020204" pitchFamily="34" charset="0"/>
              </a:defRPr>
            </a:lvl1pPr>
          </a:lstStyle>
          <a:p>
            <a:r>
              <a:rPr lang="en-US" altLang="en-US"/>
              <a:t>UTHM</a:t>
            </a:r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panose="020B0604020202020204" pitchFamily="34" charset="0"/>
              </a:defRPr>
            </a:lvl1pPr>
          </a:lstStyle>
          <a:p>
            <a:r>
              <a:rPr lang="en-US" altLang="en-US"/>
              <a:t>Dr. Waluyo Adi Siswanto</a:t>
            </a:r>
          </a:p>
        </p:txBody>
      </p:sp>
      <p:sp>
        <p:nvSpPr>
          <p:cNvPr id="4608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panose="020B0604020202020204" pitchFamily="34" charset="0"/>
              </a:defRPr>
            </a:lvl1pPr>
          </a:lstStyle>
          <a:p>
            <a:r>
              <a:rPr lang="en-US" altLang="en-US"/>
              <a:t>Dynamics - Lecture 5</a:t>
            </a:r>
          </a:p>
        </p:txBody>
      </p:sp>
      <p:sp>
        <p:nvSpPr>
          <p:cNvPr id="4608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panose="020B0604020202020204" pitchFamily="34" charset="0"/>
              </a:defRPr>
            </a:lvl1pPr>
          </a:lstStyle>
          <a:p>
            <a:fld id="{63BB94FE-4170-4B30-BCA1-85076DC3D0C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1081711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panose="020B0604020202020204" pitchFamily="34" charset="0"/>
              </a:defRPr>
            </a:lvl1pPr>
          </a:lstStyle>
          <a:p>
            <a:r>
              <a:rPr lang="en-US" altLang="en-US"/>
              <a:t>UTHM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panose="020B0604020202020204" pitchFamily="34" charset="0"/>
              </a:defRPr>
            </a:lvl1pPr>
          </a:lstStyle>
          <a:p>
            <a:r>
              <a:rPr lang="en-US" altLang="en-US"/>
              <a:t>Dr. Waluyo Adi Siswanto</a:t>
            </a:r>
          </a:p>
        </p:txBody>
      </p:sp>
      <p:sp>
        <p:nvSpPr>
          <p:cNvPr id="922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92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92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panose="020B0604020202020204" pitchFamily="34" charset="0"/>
              </a:defRPr>
            </a:lvl1pPr>
          </a:lstStyle>
          <a:p>
            <a:r>
              <a:rPr lang="en-US" altLang="en-US"/>
              <a:t>Dynamics - Lecture 5</a:t>
            </a:r>
          </a:p>
        </p:txBody>
      </p:sp>
      <p:sp>
        <p:nvSpPr>
          <p:cNvPr id="92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panose="020B0604020202020204" pitchFamily="34" charset="0"/>
              </a:defRPr>
            </a:lvl1pPr>
          </a:lstStyle>
          <a:p>
            <a:fld id="{3CA0D548-FE55-4586-981A-0CDAB41ED40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31122961"/>
      </p:ext>
    </p:extLst>
  </p:cSld>
  <p:clrMap bg1="lt1" tx1="dk1" bg2="lt2" tx2="dk2" accent1="accent1" accent2="accent2" accent3="accent3" accent4="accent4" accent5="accent5" accent6="accent6" hlink="hlink" folHlink="folHlink"/>
  <p:hf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990600"/>
            <a:ext cx="7772400" cy="1371600"/>
          </a:xfrm>
        </p:spPr>
        <p:txBody>
          <a:bodyPr anchor="b"/>
          <a:lstStyle>
            <a:lvl1pPr algn="l">
              <a:defRPr b="1"/>
            </a:lvl1pPr>
          </a:lstStyle>
          <a:p>
            <a:pPr lvl="0"/>
            <a:r>
              <a:rPr lang="en-US" altLang="en-US" noProof="0" smtClean="0"/>
              <a:t>Click to edit Master title style</a:t>
            </a:r>
          </a:p>
        </p:txBody>
      </p:sp>
      <p:sp>
        <p:nvSpPr>
          <p:cNvPr id="13517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47800" y="3429000"/>
            <a:ext cx="7010400" cy="1600200"/>
          </a:xfrm>
        </p:spPr>
        <p:txBody>
          <a:bodyPr/>
          <a:lstStyle>
            <a:lvl1pPr marL="0" indent="0">
              <a:buFont typeface="Wingdings" panose="05000000000000000000" pitchFamily="2" charset="2"/>
              <a:buNone/>
              <a:defRPr sz="2800"/>
            </a:lvl1pPr>
          </a:lstStyle>
          <a:p>
            <a:pPr lvl="0"/>
            <a:r>
              <a:rPr lang="en-US" altLang="en-US" noProof="0" smtClean="0"/>
              <a:t>Click to edit Master subtitle style</a:t>
            </a:r>
          </a:p>
        </p:txBody>
      </p:sp>
      <p:sp>
        <p:nvSpPr>
          <p:cNvPr id="135172" name="Rectangle 4"/>
          <p:cNvSpPr>
            <a:spLocks noGrp="1" noChangeArrowheads="1"/>
          </p:cNvSpPr>
          <p:nvPr>
            <p:ph type="dt" sz="half" idx="2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135173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135174" name="Rectangle 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FBEAC8F7-6E89-49F8-AE2C-CC73A571F33E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135175" name="AutoShape 7"/>
          <p:cNvSpPr>
            <a:spLocks noChangeArrowheads="1"/>
          </p:cNvSpPr>
          <p:nvPr/>
        </p:nvSpPr>
        <p:spPr bwMode="auto">
          <a:xfrm>
            <a:off x="685800" y="2393950"/>
            <a:ext cx="7772400" cy="109538"/>
          </a:xfrm>
          <a:custGeom>
            <a:avLst/>
            <a:gdLst>
              <a:gd name="G0" fmla="+- 618 0 0"/>
              <a:gd name="T0" fmla="*/ 0 w 1000"/>
              <a:gd name="T1" fmla="*/ 0 h 1000"/>
              <a:gd name="T2" fmla="*/ 618 w 1000"/>
              <a:gd name="T3" fmla="*/ 0 h 1000"/>
              <a:gd name="T4" fmla="*/ 618 w 1000"/>
              <a:gd name="T5" fmla="*/ 1000 h 1000"/>
              <a:gd name="T6" fmla="*/ 0 w 1000"/>
              <a:gd name="T7" fmla="*/ 1000 h 1000"/>
              <a:gd name="T8" fmla="*/ 0 w 1000"/>
              <a:gd name="T9" fmla="*/ 0 h 1000"/>
              <a:gd name="T10" fmla="*/ 1000 w 1000"/>
              <a:gd name="T11" fmla="*/ 0 h 10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618" y="0"/>
                </a:lnTo>
                <a:lnTo>
                  <a:pt x="618" y="1000"/>
                </a:lnTo>
                <a:lnTo>
                  <a:pt x="0" y="100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chemeClr val="accent2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pPr eaLnBrk="1" hangingPunct="1"/>
            <a:endParaRPr lang="en-US" altLang="en-US" sz="240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D480A87-3B79-4968-91E3-C3543428E45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625770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73838" y="304800"/>
            <a:ext cx="2001837" cy="593248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66738" y="304800"/>
            <a:ext cx="5854700" cy="593248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59DD2B3-C880-4F2F-986D-BE54AF212C5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81946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C991AE9-DC3A-49E3-AF15-12A215B489B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307212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FA5F2D9-99B2-499B-AE43-3492A5E07EC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11900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66738" y="1752600"/>
            <a:ext cx="3924300" cy="44846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3438" y="1752600"/>
            <a:ext cx="3924300" cy="44846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22E08C2-7591-4477-85FE-FBF48155D8E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083067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ACFBD6-5B39-43AA-823A-51D86FF65AC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82216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034BB85-56B2-44BB-B816-9A890B84D2E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46469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DC0577F-C768-4810-98B6-19D867F401B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722554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0BFFDD5-0C58-4760-B715-50BEC546077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395290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4544731-073F-45E8-B306-A4E3AE59C7B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879851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476375" y="304800"/>
            <a:ext cx="7099300" cy="9636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3414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66738" y="1752600"/>
            <a:ext cx="8001000" cy="44846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34148" name="AutoShape 4"/>
          <p:cNvSpPr>
            <a:spLocks noChangeArrowheads="1"/>
          </p:cNvSpPr>
          <p:nvPr/>
        </p:nvSpPr>
        <p:spPr bwMode="auto">
          <a:xfrm>
            <a:off x="609600" y="1374775"/>
            <a:ext cx="7958138" cy="109538"/>
          </a:xfrm>
          <a:custGeom>
            <a:avLst/>
            <a:gdLst>
              <a:gd name="G0" fmla="+- 585 0 0"/>
              <a:gd name="T0" fmla="*/ 0 w 1000"/>
              <a:gd name="T1" fmla="*/ 0 h 1000"/>
              <a:gd name="T2" fmla="*/ 585 w 1000"/>
              <a:gd name="T3" fmla="*/ 0 h 1000"/>
              <a:gd name="T4" fmla="*/ 585 w 1000"/>
              <a:gd name="T5" fmla="*/ 1000 h 1000"/>
              <a:gd name="T6" fmla="*/ 0 w 1000"/>
              <a:gd name="T7" fmla="*/ 1000 h 1000"/>
              <a:gd name="T8" fmla="*/ 0 w 1000"/>
              <a:gd name="T9" fmla="*/ 0 h 1000"/>
              <a:gd name="T10" fmla="*/ 1000 w 1000"/>
              <a:gd name="T11" fmla="*/ 0 h 10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585" y="0"/>
                </a:lnTo>
                <a:lnTo>
                  <a:pt x="585" y="1000"/>
                </a:lnTo>
                <a:lnTo>
                  <a:pt x="0" y="100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chemeClr val="accent2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pPr eaLnBrk="1" hangingPunct="1"/>
            <a:endParaRPr lang="en-US" altLang="en-US" sz="2400">
              <a:latin typeface="Times New Roman" panose="02020603050405020304" pitchFamily="18" charset="0"/>
            </a:endParaRPr>
          </a:p>
        </p:txBody>
      </p:sp>
      <p:sp>
        <p:nvSpPr>
          <p:cNvPr id="134149" name="Line 5"/>
          <p:cNvSpPr>
            <a:spLocks noChangeShapeType="1"/>
          </p:cNvSpPr>
          <p:nvPr/>
        </p:nvSpPr>
        <p:spPr bwMode="auto">
          <a:xfrm flipV="1">
            <a:off x="609600" y="6381750"/>
            <a:ext cx="7924800" cy="0"/>
          </a:xfrm>
          <a:prstGeom prst="line">
            <a:avLst/>
          </a:prstGeom>
          <a:noFill/>
          <a:ln w="3175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4150" name="Rectangle 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453188"/>
            <a:ext cx="1981200" cy="2682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 altLang="en-US"/>
          </a:p>
        </p:txBody>
      </p:sp>
      <p:sp>
        <p:nvSpPr>
          <p:cNvPr id="134151" name="Rectangle 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453188"/>
            <a:ext cx="2895600" cy="2682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200"/>
            </a:lvl1pPr>
          </a:lstStyle>
          <a:p>
            <a:endParaRPr lang="en-US" altLang="en-US"/>
          </a:p>
        </p:txBody>
      </p:sp>
      <p:sp>
        <p:nvSpPr>
          <p:cNvPr id="134152" name="Rectangle 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453188"/>
            <a:ext cx="1981200" cy="2682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D58E9201-22C3-47F4-BD18-676E34EC1892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0" r:id="rId1"/>
    <p:sldLayoutId id="2147483731" r:id="rId2"/>
    <p:sldLayoutId id="2147483732" r:id="rId3"/>
    <p:sldLayoutId id="2147483733" r:id="rId4"/>
    <p:sldLayoutId id="2147483734" r:id="rId5"/>
    <p:sldLayoutId id="2147483735" r:id="rId6"/>
    <p:sldLayoutId id="2147483736" r:id="rId7"/>
    <p:sldLayoutId id="2147483737" r:id="rId8"/>
    <p:sldLayoutId id="2147483738" r:id="rId9"/>
    <p:sldLayoutId id="2147483739" r:id="rId10"/>
    <p:sldLayoutId id="2147483740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rtl="0" fontAlgn="base">
        <a:spcBef>
          <a:spcPct val="0"/>
        </a:spcBef>
        <a:spcAft>
          <a:spcPct val="0"/>
        </a:spcAft>
        <a:defRPr sz="3600" kern="12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anose="020B0604030504040204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anose="020B0604030504040204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anose="020B0604030504040204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anose="020B060403050404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anose="020B060403050404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anose="020B060403050404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anose="020B060403050404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anose="020B0604030504040204" pitchFamily="34" charset="0"/>
        </a:defRPr>
      </a:lvl9pPr>
    </p:titleStyle>
    <p:bodyStyle>
      <a:lvl1pPr marL="469900" indent="-4699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anose="05000000000000000000" pitchFamily="2" charset="2"/>
        <a:buChar char="q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anose="05000000000000000000" pitchFamily="2" charset="2"/>
        <a:buChar char="q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304925" indent="-395288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anose="05000000000000000000" pitchFamily="2" charset="2"/>
        <a:buChar char="q"/>
        <a:defRPr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693863" indent="-3873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anose="05000000000000000000" pitchFamily="2" charset="2"/>
        <a:buChar char="q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939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SzPct val="70000"/>
        <a:buFont typeface="Wingdings" panose="05000000000000000000" pitchFamily="2" charset="2"/>
        <a:buChar char="q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95958" name="Object 22"/>
          <p:cNvGraphicFramePr>
            <a:graphicFrameLocks noChangeAspect="1"/>
          </p:cNvGraphicFramePr>
          <p:nvPr/>
        </p:nvGraphicFramePr>
        <p:xfrm>
          <a:off x="3806825" y="5440363"/>
          <a:ext cx="1101725" cy="752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5990" name="Equation" r:id="rId3" imgW="647640" imgH="444240" progId="Equation.DSMT4">
                  <p:embed/>
                </p:oleObj>
              </mc:Choice>
              <mc:Fallback>
                <p:oleObj name="Equation" r:id="rId3" imgW="647640" imgH="444240" progId="Equation.DSMT4">
                  <p:embed/>
                  <p:pic>
                    <p:nvPicPr>
                      <p:cNvPr id="0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06825" y="5440363"/>
                        <a:ext cx="1101725" cy="752475"/>
                      </a:xfrm>
                      <a:prstGeom prst="rect">
                        <a:avLst/>
                      </a:prstGeom>
                      <a:solidFill>
                        <a:srgbClr val="FFFF00"/>
                      </a:solidFill>
                      <a:ln w="15875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59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959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1_Profile">
  <a:themeElements>
    <a:clrScheme name="1_Profile 9">
      <a:dk1>
        <a:srgbClr val="000000"/>
      </a:dk1>
      <a:lt1>
        <a:srgbClr val="FFFFFF"/>
      </a:lt1>
      <a:dk2>
        <a:srgbClr val="000000"/>
      </a:dk2>
      <a:lt2>
        <a:srgbClr val="DDDDDD"/>
      </a:lt2>
      <a:accent1>
        <a:srgbClr val="A3B2C1"/>
      </a:accent1>
      <a:accent2>
        <a:srgbClr val="CC0000"/>
      </a:accent2>
      <a:accent3>
        <a:srgbClr val="FFFFFF"/>
      </a:accent3>
      <a:accent4>
        <a:srgbClr val="000000"/>
      </a:accent4>
      <a:accent5>
        <a:srgbClr val="CED5DD"/>
      </a:accent5>
      <a:accent6>
        <a:srgbClr val="B90000"/>
      </a:accent6>
      <a:hlink>
        <a:srgbClr val="336699"/>
      </a:hlink>
      <a:folHlink>
        <a:srgbClr val="003366"/>
      </a:folHlink>
    </a:clrScheme>
    <a:fontScheme name="1_Profile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defRPr>
        </a:defPPr>
      </a:lstStyle>
    </a:lnDef>
  </a:objectDefaults>
  <a:extraClrSchemeLst>
    <a:extraClrScheme>
      <a:clrScheme name="1_Profile 1">
        <a:dk1>
          <a:srgbClr val="A50021"/>
        </a:dk1>
        <a:lt1>
          <a:srgbClr val="FFFFFF"/>
        </a:lt1>
        <a:dk2>
          <a:srgbClr val="800000"/>
        </a:dk2>
        <a:lt2>
          <a:srgbClr val="FFFFFF"/>
        </a:lt2>
        <a:accent1>
          <a:srgbClr val="FF9900"/>
        </a:accent1>
        <a:accent2>
          <a:srgbClr val="FF33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E72D00"/>
        </a:accent6>
        <a:hlink>
          <a:srgbClr val="FFFFCC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rofile 2">
        <a:dk1>
          <a:srgbClr val="3C001E"/>
        </a:dk1>
        <a:lt1>
          <a:srgbClr val="FFFFFF"/>
        </a:lt1>
        <a:dk2>
          <a:srgbClr val="51072E"/>
        </a:dk2>
        <a:lt2>
          <a:srgbClr val="FFFFFF"/>
        </a:lt2>
        <a:accent1>
          <a:srgbClr val="89A38F"/>
        </a:accent1>
        <a:accent2>
          <a:srgbClr val="666699"/>
        </a:accent2>
        <a:accent3>
          <a:srgbClr val="B3AAAD"/>
        </a:accent3>
        <a:accent4>
          <a:srgbClr val="DADADA"/>
        </a:accent4>
        <a:accent5>
          <a:srgbClr val="C4CEC6"/>
        </a:accent5>
        <a:accent6>
          <a:srgbClr val="5C5C8A"/>
        </a:accent6>
        <a:hlink>
          <a:srgbClr val="80800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rofile 3">
        <a:dk1>
          <a:srgbClr val="333333"/>
        </a:dk1>
        <a:lt1>
          <a:srgbClr val="FFFFFF"/>
        </a:lt1>
        <a:dk2>
          <a:srgbClr val="000000"/>
        </a:dk2>
        <a:lt2>
          <a:srgbClr val="FFFFFF"/>
        </a:lt2>
        <a:accent1>
          <a:srgbClr val="3399FF"/>
        </a:accent1>
        <a:accent2>
          <a:srgbClr val="CC0000"/>
        </a:accent2>
        <a:accent3>
          <a:srgbClr val="AAAAAA"/>
        </a:accent3>
        <a:accent4>
          <a:srgbClr val="DADADA"/>
        </a:accent4>
        <a:accent5>
          <a:srgbClr val="ADCAFF"/>
        </a:accent5>
        <a:accent6>
          <a:srgbClr val="B90000"/>
        </a:accent6>
        <a:hlink>
          <a:srgbClr val="666699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rofile 4">
        <a:dk1>
          <a:srgbClr val="4B3D1B"/>
        </a:dk1>
        <a:lt1>
          <a:srgbClr val="FFFFFF"/>
        </a:lt1>
        <a:dk2>
          <a:srgbClr val="330000"/>
        </a:dk2>
        <a:lt2>
          <a:srgbClr val="FFFFFF"/>
        </a:lt2>
        <a:accent1>
          <a:srgbClr val="CC9900"/>
        </a:accent1>
        <a:accent2>
          <a:srgbClr val="CC6600"/>
        </a:accent2>
        <a:accent3>
          <a:srgbClr val="ADAAAA"/>
        </a:accent3>
        <a:accent4>
          <a:srgbClr val="DADADA"/>
        </a:accent4>
        <a:accent5>
          <a:srgbClr val="E2CAAA"/>
        </a:accent5>
        <a:accent6>
          <a:srgbClr val="B95C00"/>
        </a:accent6>
        <a:hlink>
          <a:srgbClr val="6666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rofile 5">
        <a:dk1>
          <a:srgbClr val="006666"/>
        </a:dk1>
        <a:lt1>
          <a:srgbClr val="FFFFFF"/>
        </a:lt1>
        <a:dk2>
          <a:srgbClr val="003366"/>
        </a:dk2>
        <a:lt2>
          <a:srgbClr val="FFFFFF"/>
        </a:lt2>
        <a:accent1>
          <a:srgbClr val="0099CC"/>
        </a:accent1>
        <a:accent2>
          <a:srgbClr val="6666FF"/>
        </a:accent2>
        <a:accent3>
          <a:srgbClr val="AAADB8"/>
        </a:accent3>
        <a:accent4>
          <a:srgbClr val="DADADA"/>
        </a:accent4>
        <a:accent5>
          <a:srgbClr val="AACAE2"/>
        </a:accent5>
        <a:accent6>
          <a:srgbClr val="5C5CE7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rofile 6">
        <a:dk1>
          <a:srgbClr val="003366"/>
        </a:dk1>
        <a:lt1>
          <a:srgbClr val="FFFFFF"/>
        </a:lt1>
        <a:dk2>
          <a:srgbClr val="006666"/>
        </a:dk2>
        <a:lt2>
          <a:srgbClr val="FFFFFF"/>
        </a:lt2>
        <a:accent1>
          <a:srgbClr val="6699FF"/>
        </a:accent1>
        <a:accent2>
          <a:srgbClr val="00CCFF"/>
        </a:accent2>
        <a:accent3>
          <a:srgbClr val="AAB8B8"/>
        </a:accent3>
        <a:accent4>
          <a:srgbClr val="DADADA"/>
        </a:accent4>
        <a:accent5>
          <a:srgbClr val="B8CAFF"/>
        </a:accent5>
        <a:accent6>
          <a:srgbClr val="00B9E7"/>
        </a:accent6>
        <a:hlink>
          <a:srgbClr val="FFFFCC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rofile 7">
        <a:dk1>
          <a:srgbClr val="000000"/>
        </a:dk1>
        <a:lt1>
          <a:srgbClr val="619CB1"/>
        </a:lt1>
        <a:dk2>
          <a:srgbClr val="FFFFFF"/>
        </a:dk2>
        <a:lt2>
          <a:srgbClr val="4E899E"/>
        </a:lt2>
        <a:accent1>
          <a:srgbClr val="FFCC00"/>
        </a:accent1>
        <a:accent2>
          <a:srgbClr val="B6523E"/>
        </a:accent2>
        <a:accent3>
          <a:srgbClr val="B7CBD5"/>
        </a:accent3>
        <a:accent4>
          <a:srgbClr val="000000"/>
        </a:accent4>
        <a:accent5>
          <a:srgbClr val="FFE2AA"/>
        </a:accent5>
        <a:accent6>
          <a:srgbClr val="A54937"/>
        </a:accent6>
        <a:hlink>
          <a:srgbClr val="99CC00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Profile 8">
        <a:dk1>
          <a:srgbClr val="598600"/>
        </a:dk1>
        <a:lt1>
          <a:srgbClr val="FFFFFF"/>
        </a:lt1>
        <a:dk2>
          <a:srgbClr val="336600"/>
        </a:dk2>
        <a:lt2>
          <a:srgbClr val="FFFFFF"/>
        </a:lt2>
        <a:accent1>
          <a:srgbClr val="33CC33"/>
        </a:accent1>
        <a:accent2>
          <a:srgbClr val="99CC00"/>
        </a:accent2>
        <a:accent3>
          <a:srgbClr val="ADB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rofile 9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A3B2C1"/>
        </a:accent1>
        <a:accent2>
          <a:srgbClr val="CC0000"/>
        </a:accent2>
        <a:accent3>
          <a:srgbClr val="FFFFFF"/>
        </a:accent3>
        <a:accent4>
          <a:srgbClr val="000000"/>
        </a:accent4>
        <a:accent5>
          <a:srgbClr val="CED5DD"/>
        </a:accent5>
        <a:accent6>
          <a:srgbClr val="B90000"/>
        </a:accent6>
        <a:hlink>
          <a:srgbClr val="336699"/>
        </a:hlink>
        <a:folHlink>
          <a:srgbClr val="00336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WAS UTHM</Template>
  <TotalTime>0</TotalTime>
  <Words>0</Words>
  <Application>Microsoft Office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Times New Roman</vt:lpstr>
      <vt:lpstr>Verdana</vt:lpstr>
      <vt:lpstr>Wingdings</vt:lpstr>
      <vt:lpstr>1_Profile</vt:lpstr>
      <vt:lpstr>Equation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lastModifiedBy/>
  <cp:revision>1</cp:revision>
  <dcterms:created xsi:type="dcterms:W3CDTF">2025-10-08T23:22:36Z</dcterms:created>
  <dcterms:modified xsi:type="dcterms:W3CDTF">2025-10-09T00:04:22Z</dcterms:modified>
</cp:coreProperties>
</file>