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FD7748-6882-4B3B-A7B7-185A7287E1FE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6B9A9AF6-42BB-44D1-86E7-3D9885A89647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DCAA0C33-D757-4D15-B15F-4144DA229D4F}" type="parTrans" cxnId="{BA551FBC-B784-4766-9E24-D78B26918226}">
      <dgm:prSet/>
      <dgm:spPr/>
      <dgm:t>
        <a:bodyPr/>
        <a:lstStyle/>
        <a:p>
          <a:endParaRPr lang="en-US"/>
        </a:p>
      </dgm:t>
    </dgm:pt>
    <dgm:pt modelId="{BA410926-7B20-411F-9D89-306214A7DB34}" type="sibTrans" cxnId="{BA551FBC-B784-4766-9E24-D78B26918226}">
      <dgm:prSet/>
      <dgm:spPr/>
      <dgm:t>
        <a:bodyPr/>
        <a:lstStyle/>
        <a:p>
          <a:endParaRPr lang="en-US"/>
        </a:p>
      </dgm:t>
    </dgm:pt>
    <dgm:pt modelId="{1389CA65-45F1-4050-A235-7A84101E2F90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233B6D11-E8AB-41BB-BD63-915F169894C4}" type="parTrans" cxnId="{433F2EBC-8E72-4C69-A364-2C5BF041BC96}">
      <dgm:prSet/>
      <dgm:spPr/>
      <dgm:t>
        <a:bodyPr/>
        <a:lstStyle/>
        <a:p>
          <a:endParaRPr lang="en-US"/>
        </a:p>
      </dgm:t>
    </dgm:pt>
    <dgm:pt modelId="{0E3C7E26-7C00-40A5-B14F-9CCAED5D7C6E}" type="sibTrans" cxnId="{433F2EBC-8E72-4C69-A364-2C5BF041BC96}">
      <dgm:prSet/>
      <dgm:spPr/>
      <dgm:t>
        <a:bodyPr/>
        <a:lstStyle/>
        <a:p>
          <a:endParaRPr lang="en-US"/>
        </a:p>
      </dgm:t>
    </dgm:pt>
    <dgm:pt modelId="{8DFD243A-5A5B-4F22-8A2F-1BE0B8E09908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32710C1D-58FA-44BF-92CA-85AF75EF520D}" type="parTrans" cxnId="{AE727536-39B6-428B-B155-60F5042E0C47}">
      <dgm:prSet/>
      <dgm:spPr/>
      <dgm:t>
        <a:bodyPr/>
        <a:lstStyle/>
        <a:p>
          <a:endParaRPr lang="en-US"/>
        </a:p>
      </dgm:t>
    </dgm:pt>
    <dgm:pt modelId="{AB1F8B20-AE07-47D7-AE1A-2528FF936DBF}" type="sibTrans" cxnId="{AE727536-39B6-428B-B155-60F5042E0C47}">
      <dgm:prSet/>
      <dgm:spPr/>
      <dgm:t>
        <a:bodyPr/>
        <a:lstStyle/>
        <a:p>
          <a:endParaRPr lang="en-US"/>
        </a:p>
      </dgm:t>
    </dgm:pt>
    <dgm:pt modelId="{EA119F2A-3363-40F7-ADC2-66A94F6D6EC9}" type="pres">
      <dgm:prSet presAssocID="{4EFD7748-6882-4B3B-A7B7-185A7287E1FE}" presName="Name0" presStyleCnt="0">
        <dgm:presLayoutVars>
          <dgm:dir/>
          <dgm:animLvl val="lvl"/>
          <dgm:resizeHandles val="exact"/>
        </dgm:presLayoutVars>
      </dgm:prSet>
      <dgm:spPr/>
    </dgm:pt>
    <dgm:pt modelId="{A0CE96CA-DE9F-400D-B673-E06C596A76FE}" type="pres">
      <dgm:prSet presAssocID="{4EFD7748-6882-4B3B-A7B7-185A7287E1FE}" presName="dummy" presStyleCnt="0"/>
      <dgm:spPr/>
    </dgm:pt>
    <dgm:pt modelId="{BE5A52A7-3C84-487E-B6B8-7E50679D574D}" type="pres">
      <dgm:prSet presAssocID="{4EFD7748-6882-4B3B-A7B7-185A7287E1FE}" presName="linH" presStyleCnt="0"/>
      <dgm:spPr/>
    </dgm:pt>
    <dgm:pt modelId="{97B7A13D-F74B-42A7-B965-5D2CD398ED06}" type="pres">
      <dgm:prSet presAssocID="{4EFD7748-6882-4B3B-A7B7-185A7287E1FE}" presName="padding1" presStyleCnt="0"/>
      <dgm:spPr/>
    </dgm:pt>
    <dgm:pt modelId="{22E397AD-AF31-4765-B23E-8EFA61C479E5}" type="pres">
      <dgm:prSet presAssocID="{6B9A9AF6-42BB-44D1-86E7-3D9885A89647}" presName="linV" presStyleCnt="0"/>
      <dgm:spPr/>
    </dgm:pt>
    <dgm:pt modelId="{8E8BC137-F732-4368-8A59-F1CE7A3CB6D8}" type="pres">
      <dgm:prSet presAssocID="{6B9A9AF6-42BB-44D1-86E7-3D9885A89647}" presName="spVertical1" presStyleCnt="0"/>
      <dgm:spPr/>
    </dgm:pt>
    <dgm:pt modelId="{3D47BDEB-5758-47D1-8ED6-BF2871AC0D12}" type="pres">
      <dgm:prSet presAssocID="{6B9A9AF6-42BB-44D1-86E7-3D9885A89647}" presName="parTx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44596FB7-5FFC-4F78-BABD-5B22F645767F}" type="pres">
      <dgm:prSet presAssocID="{6B9A9AF6-42BB-44D1-86E7-3D9885A89647}" presName="spVertical2" presStyleCnt="0"/>
      <dgm:spPr/>
    </dgm:pt>
    <dgm:pt modelId="{3F9F48CC-6CA6-41C1-A90C-F09923868779}" type="pres">
      <dgm:prSet presAssocID="{6B9A9AF6-42BB-44D1-86E7-3D9885A89647}" presName="spVertical3" presStyleCnt="0"/>
      <dgm:spPr/>
    </dgm:pt>
    <dgm:pt modelId="{C13AD1B6-5C17-4B24-9C36-D921A9B204EA}" type="pres">
      <dgm:prSet presAssocID="{BA410926-7B20-411F-9D89-306214A7DB34}" presName="space" presStyleCnt="0"/>
      <dgm:spPr/>
    </dgm:pt>
    <dgm:pt modelId="{88BEF0EE-2C97-4710-BF34-26B338A25166}" type="pres">
      <dgm:prSet presAssocID="{1389CA65-45F1-4050-A235-7A84101E2F90}" presName="linV" presStyleCnt="0"/>
      <dgm:spPr/>
    </dgm:pt>
    <dgm:pt modelId="{FD6CDD20-C91E-4760-8F4F-BFE2953EC31D}" type="pres">
      <dgm:prSet presAssocID="{1389CA65-45F1-4050-A235-7A84101E2F90}" presName="spVertical1" presStyleCnt="0"/>
      <dgm:spPr/>
    </dgm:pt>
    <dgm:pt modelId="{31055627-1162-410D-90B8-2656530F97D7}" type="pres">
      <dgm:prSet presAssocID="{1389CA65-45F1-4050-A235-7A84101E2F90}" presName="parTx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159A4A61-9F9F-449E-97FD-93180CAB4598}" type="pres">
      <dgm:prSet presAssocID="{1389CA65-45F1-4050-A235-7A84101E2F90}" presName="spVertical2" presStyleCnt="0"/>
      <dgm:spPr/>
    </dgm:pt>
    <dgm:pt modelId="{7481D14D-2A26-40E3-AE2C-7FB2DAAD3D0B}" type="pres">
      <dgm:prSet presAssocID="{1389CA65-45F1-4050-A235-7A84101E2F90}" presName="spVertical3" presStyleCnt="0"/>
      <dgm:spPr/>
    </dgm:pt>
    <dgm:pt modelId="{EB2BC25C-FDE1-426A-8934-CCD7A76BD580}" type="pres">
      <dgm:prSet presAssocID="{0E3C7E26-7C00-40A5-B14F-9CCAED5D7C6E}" presName="space" presStyleCnt="0"/>
      <dgm:spPr/>
    </dgm:pt>
    <dgm:pt modelId="{0AEEABFA-2093-4535-B37C-1B5CBB4E5638}" type="pres">
      <dgm:prSet presAssocID="{8DFD243A-5A5B-4F22-8A2F-1BE0B8E09908}" presName="linV" presStyleCnt="0"/>
      <dgm:spPr/>
    </dgm:pt>
    <dgm:pt modelId="{BA5262B9-86E4-4535-9A37-8CC8B9DFC3EA}" type="pres">
      <dgm:prSet presAssocID="{8DFD243A-5A5B-4F22-8A2F-1BE0B8E09908}" presName="spVertical1" presStyleCnt="0"/>
      <dgm:spPr/>
    </dgm:pt>
    <dgm:pt modelId="{2D826B84-F38E-4592-AA6A-F8E17623C229}" type="pres">
      <dgm:prSet presAssocID="{8DFD243A-5A5B-4F22-8A2F-1BE0B8E09908}" presName="parTx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F9B3EFD3-FCDB-4573-8AD5-FF57FD326851}" type="pres">
      <dgm:prSet presAssocID="{8DFD243A-5A5B-4F22-8A2F-1BE0B8E09908}" presName="spVertical2" presStyleCnt="0"/>
      <dgm:spPr/>
    </dgm:pt>
    <dgm:pt modelId="{E2C5630A-F75B-4F3B-AB49-360F4B52E2E2}" type="pres">
      <dgm:prSet presAssocID="{8DFD243A-5A5B-4F22-8A2F-1BE0B8E09908}" presName="spVertical3" presStyleCnt="0"/>
      <dgm:spPr/>
    </dgm:pt>
    <dgm:pt modelId="{32CA039C-D8B1-4AC5-8CB5-4EB3A7D756F2}" type="pres">
      <dgm:prSet presAssocID="{4EFD7748-6882-4B3B-A7B7-185A7287E1FE}" presName="padding2" presStyleCnt="0"/>
      <dgm:spPr/>
    </dgm:pt>
    <dgm:pt modelId="{5A4F488A-5E71-4E5A-801E-674AECA06275}" type="pres">
      <dgm:prSet presAssocID="{4EFD7748-6882-4B3B-A7B7-185A7287E1FE}" presName="negArrow" presStyleCnt="0"/>
      <dgm:spPr/>
    </dgm:pt>
    <dgm:pt modelId="{1E9AD24C-DF79-48F0-BB61-F772F9C5343C}" type="pres">
      <dgm:prSet presAssocID="{4EFD7748-6882-4B3B-A7B7-185A7287E1FE}" presName="backgroundArrow" presStyleLbl="node1" presStyleIdx="0" presStyleCnt="1"/>
      <dgm:spPr/>
    </dgm:pt>
  </dgm:ptLst>
  <dgm:cxnLst>
    <dgm:cxn modelId="{AE727536-39B6-428B-B155-60F5042E0C47}" srcId="{4EFD7748-6882-4B3B-A7B7-185A7287E1FE}" destId="{8DFD243A-5A5B-4F22-8A2F-1BE0B8E09908}" srcOrd="2" destOrd="0" parTransId="{32710C1D-58FA-44BF-92CA-85AF75EF520D}" sibTransId="{AB1F8B20-AE07-47D7-AE1A-2528FF936DBF}"/>
    <dgm:cxn modelId="{BA551FBC-B784-4766-9E24-D78B26918226}" srcId="{4EFD7748-6882-4B3B-A7B7-185A7287E1FE}" destId="{6B9A9AF6-42BB-44D1-86E7-3D9885A89647}" srcOrd="0" destOrd="0" parTransId="{DCAA0C33-D757-4D15-B15F-4144DA229D4F}" sibTransId="{BA410926-7B20-411F-9D89-306214A7DB34}"/>
    <dgm:cxn modelId="{0FEDF5F3-31AC-4289-9E1C-CBDF6F50894A}" type="presOf" srcId="{1389CA65-45F1-4050-A235-7A84101E2F90}" destId="{31055627-1162-410D-90B8-2656530F97D7}" srcOrd="0" destOrd="0" presId="urn:microsoft.com/office/officeart/2005/8/layout/hProcess3"/>
    <dgm:cxn modelId="{586987EB-04EE-4C55-9031-65C083EC4979}" type="presOf" srcId="{6B9A9AF6-42BB-44D1-86E7-3D9885A89647}" destId="{3D47BDEB-5758-47D1-8ED6-BF2871AC0D12}" srcOrd="0" destOrd="0" presId="urn:microsoft.com/office/officeart/2005/8/layout/hProcess3"/>
    <dgm:cxn modelId="{433F2EBC-8E72-4C69-A364-2C5BF041BC96}" srcId="{4EFD7748-6882-4B3B-A7B7-185A7287E1FE}" destId="{1389CA65-45F1-4050-A235-7A84101E2F90}" srcOrd="1" destOrd="0" parTransId="{233B6D11-E8AB-41BB-BD63-915F169894C4}" sibTransId="{0E3C7E26-7C00-40A5-B14F-9CCAED5D7C6E}"/>
    <dgm:cxn modelId="{0590DFCA-84A0-40CD-8ED8-BF7B03D6C316}" type="presOf" srcId="{4EFD7748-6882-4B3B-A7B7-185A7287E1FE}" destId="{EA119F2A-3363-40F7-ADC2-66A94F6D6EC9}" srcOrd="0" destOrd="0" presId="urn:microsoft.com/office/officeart/2005/8/layout/hProcess3"/>
    <dgm:cxn modelId="{043FE4BA-817A-4C37-B8F2-12BBC148EABB}" type="presOf" srcId="{8DFD243A-5A5B-4F22-8A2F-1BE0B8E09908}" destId="{2D826B84-F38E-4592-AA6A-F8E17623C229}" srcOrd="0" destOrd="0" presId="urn:microsoft.com/office/officeart/2005/8/layout/hProcess3"/>
    <dgm:cxn modelId="{B3315759-2EBF-4926-B992-D0A9CF9CECB2}" type="presParOf" srcId="{EA119F2A-3363-40F7-ADC2-66A94F6D6EC9}" destId="{A0CE96CA-DE9F-400D-B673-E06C596A76FE}" srcOrd="0" destOrd="0" presId="urn:microsoft.com/office/officeart/2005/8/layout/hProcess3"/>
    <dgm:cxn modelId="{8EB3700B-A719-4E70-AFD8-E8EA80ED563C}" type="presParOf" srcId="{EA119F2A-3363-40F7-ADC2-66A94F6D6EC9}" destId="{BE5A52A7-3C84-487E-B6B8-7E50679D574D}" srcOrd="1" destOrd="0" presId="urn:microsoft.com/office/officeart/2005/8/layout/hProcess3"/>
    <dgm:cxn modelId="{1CAC8C4E-7568-42B3-B21D-3C57E66A97AF}" type="presParOf" srcId="{BE5A52A7-3C84-487E-B6B8-7E50679D574D}" destId="{97B7A13D-F74B-42A7-B965-5D2CD398ED06}" srcOrd="0" destOrd="0" presId="urn:microsoft.com/office/officeart/2005/8/layout/hProcess3"/>
    <dgm:cxn modelId="{E5B208E6-DC93-489D-A5E1-596D51C7BB5F}" type="presParOf" srcId="{BE5A52A7-3C84-487E-B6B8-7E50679D574D}" destId="{22E397AD-AF31-4765-B23E-8EFA61C479E5}" srcOrd="1" destOrd="0" presId="urn:microsoft.com/office/officeart/2005/8/layout/hProcess3"/>
    <dgm:cxn modelId="{3C21DC08-28C1-48A3-939A-A03545E1F0E6}" type="presParOf" srcId="{22E397AD-AF31-4765-B23E-8EFA61C479E5}" destId="{8E8BC137-F732-4368-8A59-F1CE7A3CB6D8}" srcOrd="0" destOrd="0" presId="urn:microsoft.com/office/officeart/2005/8/layout/hProcess3"/>
    <dgm:cxn modelId="{89DE5633-8E85-437B-BA70-FF3BAAAD6D3B}" type="presParOf" srcId="{22E397AD-AF31-4765-B23E-8EFA61C479E5}" destId="{3D47BDEB-5758-47D1-8ED6-BF2871AC0D12}" srcOrd="1" destOrd="0" presId="urn:microsoft.com/office/officeart/2005/8/layout/hProcess3"/>
    <dgm:cxn modelId="{77AFBD80-F5B7-430B-953A-8D2AD4E8CF62}" type="presParOf" srcId="{22E397AD-AF31-4765-B23E-8EFA61C479E5}" destId="{44596FB7-5FFC-4F78-BABD-5B22F645767F}" srcOrd="2" destOrd="0" presId="urn:microsoft.com/office/officeart/2005/8/layout/hProcess3"/>
    <dgm:cxn modelId="{5290AFD9-94F6-4348-864E-1C7C6F6500A9}" type="presParOf" srcId="{22E397AD-AF31-4765-B23E-8EFA61C479E5}" destId="{3F9F48CC-6CA6-41C1-A90C-F09923868779}" srcOrd="3" destOrd="0" presId="urn:microsoft.com/office/officeart/2005/8/layout/hProcess3"/>
    <dgm:cxn modelId="{44EDE396-4B38-44DC-9960-E030115A3411}" type="presParOf" srcId="{BE5A52A7-3C84-487E-B6B8-7E50679D574D}" destId="{C13AD1B6-5C17-4B24-9C36-D921A9B204EA}" srcOrd="2" destOrd="0" presId="urn:microsoft.com/office/officeart/2005/8/layout/hProcess3"/>
    <dgm:cxn modelId="{AA1FABD7-D0E5-44E1-B8B0-4326EA597B21}" type="presParOf" srcId="{BE5A52A7-3C84-487E-B6B8-7E50679D574D}" destId="{88BEF0EE-2C97-4710-BF34-26B338A25166}" srcOrd="3" destOrd="0" presId="urn:microsoft.com/office/officeart/2005/8/layout/hProcess3"/>
    <dgm:cxn modelId="{25B2EE80-5805-4A00-A93E-557D8D0D4689}" type="presParOf" srcId="{88BEF0EE-2C97-4710-BF34-26B338A25166}" destId="{FD6CDD20-C91E-4760-8F4F-BFE2953EC31D}" srcOrd="0" destOrd="0" presId="urn:microsoft.com/office/officeart/2005/8/layout/hProcess3"/>
    <dgm:cxn modelId="{BDAD1047-0154-4585-880F-A6C84DEF4B4D}" type="presParOf" srcId="{88BEF0EE-2C97-4710-BF34-26B338A25166}" destId="{31055627-1162-410D-90B8-2656530F97D7}" srcOrd="1" destOrd="0" presId="urn:microsoft.com/office/officeart/2005/8/layout/hProcess3"/>
    <dgm:cxn modelId="{AE5DCD28-ED5D-49C0-9796-304E3577E7F4}" type="presParOf" srcId="{88BEF0EE-2C97-4710-BF34-26B338A25166}" destId="{159A4A61-9F9F-449E-97FD-93180CAB4598}" srcOrd="2" destOrd="0" presId="urn:microsoft.com/office/officeart/2005/8/layout/hProcess3"/>
    <dgm:cxn modelId="{336E2AAE-6FBE-426C-8C0F-B576F7336D86}" type="presParOf" srcId="{88BEF0EE-2C97-4710-BF34-26B338A25166}" destId="{7481D14D-2A26-40E3-AE2C-7FB2DAAD3D0B}" srcOrd="3" destOrd="0" presId="urn:microsoft.com/office/officeart/2005/8/layout/hProcess3"/>
    <dgm:cxn modelId="{70EF8D50-BD7A-4410-A318-12381AC6FA22}" type="presParOf" srcId="{BE5A52A7-3C84-487E-B6B8-7E50679D574D}" destId="{EB2BC25C-FDE1-426A-8934-CCD7A76BD580}" srcOrd="4" destOrd="0" presId="urn:microsoft.com/office/officeart/2005/8/layout/hProcess3"/>
    <dgm:cxn modelId="{2D14ED1D-F59A-48FC-91D4-D8A2B7CC0DC6}" type="presParOf" srcId="{BE5A52A7-3C84-487E-B6B8-7E50679D574D}" destId="{0AEEABFA-2093-4535-B37C-1B5CBB4E5638}" srcOrd="5" destOrd="0" presId="urn:microsoft.com/office/officeart/2005/8/layout/hProcess3"/>
    <dgm:cxn modelId="{11428142-3649-490F-8CD7-F32449A159A3}" type="presParOf" srcId="{0AEEABFA-2093-4535-B37C-1B5CBB4E5638}" destId="{BA5262B9-86E4-4535-9A37-8CC8B9DFC3EA}" srcOrd="0" destOrd="0" presId="urn:microsoft.com/office/officeart/2005/8/layout/hProcess3"/>
    <dgm:cxn modelId="{97C2D19F-4AAA-4D02-85D8-66D9A1FBF7E7}" type="presParOf" srcId="{0AEEABFA-2093-4535-B37C-1B5CBB4E5638}" destId="{2D826B84-F38E-4592-AA6A-F8E17623C229}" srcOrd="1" destOrd="0" presId="urn:microsoft.com/office/officeart/2005/8/layout/hProcess3"/>
    <dgm:cxn modelId="{F54C65F6-5B73-4FA2-94C8-1CA840724283}" type="presParOf" srcId="{0AEEABFA-2093-4535-B37C-1B5CBB4E5638}" destId="{F9B3EFD3-FCDB-4573-8AD5-FF57FD326851}" srcOrd="2" destOrd="0" presId="urn:microsoft.com/office/officeart/2005/8/layout/hProcess3"/>
    <dgm:cxn modelId="{58320E79-DBD7-4720-9B60-F3E51B4EE5C9}" type="presParOf" srcId="{0AEEABFA-2093-4535-B37C-1B5CBB4E5638}" destId="{E2C5630A-F75B-4F3B-AB49-360F4B52E2E2}" srcOrd="3" destOrd="0" presId="urn:microsoft.com/office/officeart/2005/8/layout/hProcess3"/>
    <dgm:cxn modelId="{73B557CC-D783-4E76-98D3-EC9714137BFD}" type="presParOf" srcId="{BE5A52A7-3C84-487E-B6B8-7E50679D574D}" destId="{32CA039C-D8B1-4AC5-8CB5-4EB3A7D756F2}" srcOrd="6" destOrd="0" presId="urn:microsoft.com/office/officeart/2005/8/layout/hProcess3"/>
    <dgm:cxn modelId="{1B1F8643-3800-4BBA-8296-FA6D74E1E1B8}" type="presParOf" srcId="{BE5A52A7-3C84-487E-B6B8-7E50679D574D}" destId="{5A4F488A-5E71-4E5A-801E-674AECA06275}" srcOrd="7" destOrd="0" presId="urn:microsoft.com/office/officeart/2005/8/layout/hProcess3"/>
    <dgm:cxn modelId="{985BDACC-FC2B-4816-9D77-D442DFAD1874}" type="presParOf" srcId="{BE5A52A7-3C84-487E-B6B8-7E50679D574D}" destId="{1E9AD24C-DF79-48F0-BB61-F772F9C5343C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9AD24C-DF79-48F0-BB61-F772F9C5343C}">
      <dsp:nvSpPr>
        <dsp:cNvPr id="0" name=""/>
        <dsp:cNvSpPr/>
      </dsp:nvSpPr>
      <dsp:spPr>
        <a:xfrm>
          <a:off x="0" y="369333"/>
          <a:ext cx="8128000" cy="4680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826B84-F38E-4592-AA6A-F8E17623C229}">
      <dsp:nvSpPr>
        <dsp:cNvPr id="0" name=""/>
        <dsp:cNvSpPr/>
      </dsp:nvSpPr>
      <dsp:spPr>
        <a:xfrm>
          <a:off x="5356621" y="1539333"/>
          <a:ext cx="1958578" cy="234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60400" rIns="0" bIns="66040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C</a:t>
          </a:r>
          <a:endParaRPr lang="en-US" sz="6500" kern="1200" dirty="0"/>
        </a:p>
      </dsp:txBody>
      <dsp:txXfrm>
        <a:off x="5356621" y="1539333"/>
        <a:ext cx="1958578" cy="2340000"/>
      </dsp:txXfrm>
    </dsp:sp>
    <dsp:sp modelId="{31055627-1162-410D-90B8-2656530F97D7}">
      <dsp:nvSpPr>
        <dsp:cNvPr id="0" name=""/>
        <dsp:cNvSpPr/>
      </dsp:nvSpPr>
      <dsp:spPr>
        <a:xfrm>
          <a:off x="3006328" y="1539333"/>
          <a:ext cx="1958578" cy="234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60400" rIns="0" bIns="66040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B</a:t>
          </a:r>
          <a:endParaRPr lang="en-US" sz="6500" kern="1200" dirty="0"/>
        </a:p>
      </dsp:txBody>
      <dsp:txXfrm>
        <a:off x="3006328" y="1539333"/>
        <a:ext cx="1958578" cy="2340000"/>
      </dsp:txXfrm>
    </dsp:sp>
    <dsp:sp modelId="{3D47BDEB-5758-47D1-8ED6-BF2871AC0D12}">
      <dsp:nvSpPr>
        <dsp:cNvPr id="0" name=""/>
        <dsp:cNvSpPr/>
      </dsp:nvSpPr>
      <dsp:spPr>
        <a:xfrm>
          <a:off x="656034" y="1539333"/>
          <a:ext cx="1958578" cy="234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60400" rIns="0" bIns="66040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A</a:t>
          </a:r>
          <a:endParaRPr lang="en-US" sz="6500" kern="1200" dirty="0"/>
        </a:p>
      </dsp:txBody>
      <dsp:txXfrm>
        <a:off x="656034" y="1539333"/>
        <a:ext cx="1958578" cy="234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14F8-2A90-41E9-A9CF-E681C11097F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43DB-841A-4175-A49B-84143F96C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6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14F8-2A90-41E9-A9CF-E681C11097F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43DB-841A-4175-A49B-84143F96C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2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14F8-2A90-41E9-A9CF-E681C11097F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43DB-841A-4175-A49B-84143F96C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36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14F8-2A90-41E9-A9CF-E681C11097F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43DB-841A-4175-A49B-84143F96C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14F8-2A90-41E9-A9CF-E681C11097F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43DB-841A-4175-A49B-84143F96C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44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14F8-2A90-41E9-A9CF-E681C11097F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43DB-841A-4175-A49B-84143F96C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93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14F8-2A90-41E9-A9CF-E681C11097F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43DB-841A-4175-A49B-84143F96C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3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14F8-2A90-41E9-A9CF-E681C11097F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43DB-841A-4175-A49B-84143F96C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15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14F8-2A90-41E9-A9CF-E681C11097F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43DB-841A-4175-A49B-84143F96C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43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14F8-2A90-41E9-A9CF-E681C11097F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43DB-841A-4175-A49B-84143F96C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49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14F8-2A90-41E9-A9CF-E681C11097F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43DB-841A-4175-A49B-84143F96C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155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914F8-2A90-41E9-A9CF-E681C11097F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043DB-841A-4175-A49B-84143F96C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45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3364249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061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2025-11-05T13:06:02Z</dcterms:created>
  <dcterms:modified xsi:type="dcterms:W3CDTF">2025-11-05T13:06:05Z</dcterms:modified>
</cp:coreProperties>
</file>