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embedTrueTypeFonts="1" saveSubsetFonts="1">
  <p:sldMasterIdLst>
    <p:sldMasterId id="2147483648" r:id="rId1"/>
  </p:sldMasterIdLst>
  <p:sldIdLst>
    <p:sldId id="260" r:id="rId2"/>
  </p:sldIdLst>
  <p:sldSz cx="12192000" cy="6858000"/>
  <p:notesSz cx="6858000" cy="9144000"/>
  <p:embeddedFontLst>
    <p:embeddedFont>
      <p:font typeface="Figtree"/>
      <p:regular r:id="rId3"/>
      <p:bold r:id="rId4"/>
      <p:italic r:id="rId5"/>
      <p:boldItalic r:id="rId6"/>
    </p:embeddedFont>
  </p:embeddedFontLst>
  <p:defaultTextStyle>
    <a:defPPr>
      <a:defRPr lang="en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8D92C"/>
    <a:srgbClr val="77A10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 horzBarState="maximized">
    <p:restoredLeft sz="18996" autoAdjust="0"/>
    <p:restoredTop sz="94660"/>
  </p:normalViewPr>
  <p:slideViewPr>
    <p:cSldViewPr snapToGrid="0">
      <p:cViewPr varScale="1">
        <p:scale>
          <a:sx n="57" d="100"/>
          <a:sy n="57" d="100"/>
        </p:scale>
        <p:origin x="108" y="9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font" Target="fonts/font1.fntdata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4.fntdata"/><Relationship Id="rId5" Type="http://schemas.openxmlformats.org/officeDocument/2006/relationships/font" Target="fonts/font3.fntdata"/><Relationship Id="rId10" Type="http://schemas.openxmlformats.org/officeDocument/2006/relationships/tableStyles" Target="tableStyles.xml"/><Relationship Id="rId4" Type="http://schemas.openxmlformats.org/officeDocument/2006/relationships/font" Target="fonts/font2.fntdata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B2E1A2A-D908-752B-E10C-9195ECEE04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EACFA9-44F3-44A5-955E-82D758F0EDBA}" type="slidenum">
              <a:rPr lang="en-DK" smtClean="0"/>
              <a:t>‹#›</a:t>
            </a:fld>
            <a:endParaRPr lang="en-DK"/>
          </a:p>
        </p:txBody>
      </p:sp>
    </p:spTree>
    <p:extLst>
      <p:ext uri="{BB962C8B-B14F-4D97-AF65-F5344CB8AC3E}">
        <p14:creationId xmlns:p14="http://schemas.microsoft.com/office/powerpoint/2010/main" val="11214460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19E29E6-0EDB-971F-AC5D-9B94B5FEA82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39947" y="6356350"/>
            <a:ext cx="39825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00">
                <a:solidFill>
                  <a:schemeClr val="tx1">
                    <a:alpha val="50000"/>
                  </a:schemeClr>
                </a:solidFill>
              </a:defRPr>
            </a:lvl1pPr>
          </a:lstStyle>
          <a:p>
            <a:fld id="{F3EACFA9-44F3-44A5-955E-82D758F0EDBA}" type="slidenum">
              <a:rPr lang="en-DK" smtClean="0"/>
              <a:pPr/>
              <a:t>‹#›</a:t>
            </a:fld>
            <a:endParaRPr lang="en-DK" dirty="0"/>
          </a:p>
        </p:txBody>
      </p:sp>
    </p:spTree>
    <p:extLst>
      <p:ext uri="{BB962C8B-B14F-4D97-AF65-F5344CB8AC3E}">
        <p14:creationId xmlns:p14="http://schemas.microsoft.com/office/powerpoint/2010/main" val="20528658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None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6CBD959E-E43A-4120-5704-117D3FED20D4}"/>
              </a:ext>
            </a:extLst>
          </p:cNvPr>
          <p:cNvSpPr>
            <a:spLocks noGrp="1"/>
          </p:cNvSpPr>
          <p:nvPr>
            <p:ph type="body" sz="half" idx="4294967295"/>
          </p:nvPr>
        </p:nvSpPr>
        <p:spPr>
          <a:xfrm>
            <a:off x="839787" y="2057400"/>
            <a:ext cx="4870900" cy="3811588"/>
          </a:xfrm>
          <a:prstGeom prst="rect">
            <a:avLst/>
          </a:prstGeom>
        </p:spPr>
        <p:txBody>
          <a:bodyPr/>
          <a:lstStyle/>
          <a:p>
            <a:endParaRPr lang="da-DK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71E1E55A-F756-F9A5-6537-0539D505DA9B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endParaRPr lang="da-DK"/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162AA222-4534-3A9D-30DC-EF679018145E}"/>
              </a:ext>
            </a:extLst>
          </p:cNvPr>
          <p:cNvSpPr>
            <a:spLocks noGrp="1"/>
          </p:cNvSpPr>
          <p:nvPr>
            <p:ph type="pic" idx="4294967295"/>
          </p:nvPr>
        </p:nvSpPr>
        <p:spPr>
          <a:xfrm>
            <a:off x="6096000" y="2057401"/>
            <a:ext cx="5256213" cy="3811588"/>
          </a:xfrm>
          <a:prstGeom prst="rect">
            <a:avLst/>
          </a:prstGeom>
        </p:spPr>
        <p:txBody>
          <a:bodyPr/>
          <a:lstStyle/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8733235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cBrain Brand Colors">
      <a:dk1>
        <a:srgbClr val="00264E"/>
      </a:dk1>
      <a:lt1>
        <a:sysClr val="window" lastClr="FFFFFF"/>
      </a:lt1>
      <a:dk2>
        <a:srgbClr val="008ABC"/>
      </a:dk2>
      <a:lt2>
        <a:srgbClr val="FBF2EB"/>
      </a:lt2>
      <a:accent1>
        <a:srgbClr val="FF594A"/>
      </a:accent1>
      <a:accent2>
        <a:srgbClr val="42A8CC"/>
      </a:accent2>
      <a:accent3>
        <a:srgbClr val="82C5DC"/>
      </a:accent3>
      <a:accent4>
        <a:srgbClr val="C4E2EE"/>
      </a:accent4>
      <a:accent5>
        <a:srgbClr val="E6F4F9"/>
      </a:accent5>
      <a:accent6>
        <a:srgbClr val="000000"/>
      </a:accent6>
      <a:hlink>
        <a:srgbClr val="008ABC"/>
      </a:hlink>
      <a:folHlink>
        <a:srgbClr val="FF594A"/>
      </a:folHlink>
    </a:clrScheme>
    <a:fontScheme name="cBrain Typo">
      <a:majorFont>
        <a:latin typeface="Figtree Black"/>
        <a:ea typeface=""/>
        <a:cs typeface=""/>
      </a:majorFont>
      <a:minorFont>
        <a:latin typeface="Figtree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tx2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cBrain skabelon" id="{B56ECC6D-A178-491C-9EC1-523DE9E6265F}" vid="{D6576609-87FF-4DA5-AEDE-ED25598ED62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e0287c2133414df9a2c993dc9c647cdc</Template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Figtree</vt:lpstr>
      <vt:lpstr>Arial</vt:lpstr>
      <vt:lpstr>Office-tema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2025-06-24T12:18:50Z</dcterms:created>
  <dcterms:modified xsi:type="dcterms:W3CDTF">2025-06-26T17:02:41Z</dcterms:modified>
</cp:coreProperties>
</file>