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_rels/slideLayout1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presProps.xml" ContentType="application/vnd.openxmlformats-officedocument.presentationml.presPro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2192000" cy="6858000"/>
  <p:notesSz cx="7772400" cy="100584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57C362D-7F9F-4C30-89E8-DBBCEBCE6304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dt" idx="1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ftr" idx="2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sldNum" idx="3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2345A414-C764-4EF8-8F5B-C368A3804AC3}" type="slidenum">
              <a: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1"/>
          <p:cNvGrpSpPr/>
          <p:nvPr/>
        </p:nvGrpSpPr>
        <p:grpSpPr>
          <a:xfrm>
            <a:off x="4038480" y="1447920"/>
            <a:ext cx="3107880" cy="2803320"/>
            <a:chOff x="4038480" y="1447920"/>
            <a:chExt cx="3107880" cy="2803320"/>
          </a:xfrm>
        </p:grpSpPr>
        <p:sp>
          <p:nvSpPr>
            <p:cNvPr id="4" name="PyramidChart 1;Item 4"/>
            <p:cNvSpPr/>
            <p:nvPr/>
          </p:nvSpPr>
          <p:spPr>
            <a:xfrm flipV="1">
              <a:off x="4038480" y="3551400"/>
              <a:ext cx="3107880" cy="699840"/>
            </a:xfrm>
            <a:custGeom>
              <a:avLst/>
              <a:gdLst>
                <a:gd name="textAreaLeft" fmla="*/ 453960 w 3107880"/>
                <a:gd name="textAreaRight" fmla="*/ 2653920 w 3107880"/>
                <a:gd name="textAreaTop" fmla="*/ 101520 h 699840"/>
                <a:gd name="textAreaBottom" fmla="*/ 598320 h 699840"/>
              </a:gdLst>
              <a:ahLst/>
              <a:rect l="textAreaLeft" t="textAreaTop" r="textAreaRight" b="textAreaBottom"/>
              <a:pathLst>
                <a:path w="21600" h="21600">
                  <a:moveTo>
                    <a:pt x="0" y="0"/>
                  </a:moveTo>
                  <a:lnTo>
                    <a:pt x="2700" y="21600"/>
                  </a:lnTo>
                  <a:lnTo>
                    <a:pt x="18900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2"/>
            </a:solidFill>
            <a:ln w="127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5000" bIns="45000" anchor="ctr" anchorCtr="1" rot="10800000">
              <a:noAutofit/>
            </a:bodyPr>
            <a:p>
              <a:pPr defTabSz="914400">
                <a:lnSpc>
                  <a:spcPct val="100000"/>
                </a:lnSpc>
              </a:pPr>
              <a:r>
                <a:rPr b="0" lang="en-US" sz="1600" strike="noStrike" u="none">
                  <a:solidFill>
                    <a:schemeClr val="dk1"/>
                  </a:solidFill>
                  <a:effectLst/>
                  <a:uFillTx/>
                  <a:latin typeface="Arial"/>
                </a:rPr>
                <a:t>Text 4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" name="PyramidChart 1;Item 3"/>
            <p:cNvSpPr/>
            <p:nvPr/>
          </p:nvSpPr>
          <p:spPr>
            <a:xfrm flipV="1">
              <a:off x="4427640" y="2849400"/>
              <a:ext cx="2329920" cy="701280"/>
            </a:xfrm>
            <a:custGeom>
              <a:avLst/>
              <a:gdLst>
                <a:gd name="textAreaLeft" fmla="*/ 388800 w 2329920"/>
                <a:gd name="textAreaRight" fmla="*/ 1941120 w 2329920"/>
                <a:gd name="textAreaTop" fmla="*/ 117360 h 701280"/>
                <a:gd name="textAreaBottom" fmla="*/ 583920 h 701280"/>
              </a:gdLst>
              <a:ahLst/>
              <a:rect l="textAreaLeft" t="textAreaTop" r="textAreaRight" b="textAreaBottom"/>
              <a:pathLst>
                <a:path w="21600" h="21600">
                  <a:moveTo>
                    <a:pt x="0" y="0"/>
                  </a:moveTo>
                  <a:lnTo>
                    <a:pt x="3600" y="21600"/>
                  </a:lnTo>
                  <a:lnTo>
                    <a:pt x="18000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5000" bIns="45000" anchor="ctr" anchorCtr="1" rot="10800000">
              <a:noAutofit/>
            </a:bodyPr>
            <a:p>
              <a:pPr defTabSz="914400">
                <a:lnSpc>
                  <a:spcPct val="100000"/>
                </a:lnSpc>
              </a:pPr>
              <a:r>
                <a:rPr b="0" lang="en-US" sz="1600" strike="noStrike" u="none">
                  <a:solidFill>
                    <a:schemeClr val="dk1"/>
                  </a:solidFill>
                  <a:effectLst/>
                  <a:uFillTx/>
                  <a:latin typeface="Arial"/>
                </a:rPr>
                <a:t>Text 3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" name="PyramidChart 1;Item 2"/>
            <p:cNvSpPr/>
            <p:nvPr/>
          </p:nvSpPr>
          <p:spPr>
            <a:xfrm flipV="1">
              <a:off x="4815000" y="2148840"/>
              <a:ext cx="1552320" cy="698040"/>
            </a:xfrm>
            <a:custGeom>
              <a:avLst/>
              <a:gdLst>
                <a:gd name="textAreaLeft" fmla="*/ 323640 w 1552320"/>
                <a:gd name="textAreaRight" fmla="*/ 1228680 w 1552320"/>
                <a:gd name="textAreaTop" fmla="*/ 145800 h 698040"/>
                <a:gd name="textAreaBottom" fmla="*/ 552240 h 698040"/>
              </a:gdLst>
              <a:ahLst/>
              <a:rect l="textAreaLeft" t="textAreaTop" r="textAreaRight" b="textAreaBottom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/>
            </a:solidFill>
            <a:ln w="127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5000" bIns="45000" anchor="ctr" anchorCtr="1" rot="10800000">
              <a:noAutofit/>
            </a:bodyPr>
            <a:p>
              <a:pPr defTabSz="914400">
                <a:lnSpc>
                  <a:spcPct val="100000"/>
                </a:lnSpc>
              </a:pPr>
              <a:r>
                <a:rPr b="0" lang="en-US" sz="1600" strike="noStrike" u="none">
                  <a:solidFill>
                    <a:schemeClr val="dk1"/>
                  </a:solidFill>
                  <a:effectLst/>
                  <a:uFillTx/>
                  <a:latin typeface="Arial"/>
                </a:rPr>
                <a:t>2</a:t>
              </a:r>
              <a:endParaRPr b="0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7" name="PyramidChart 1;Item 1"/>
            <p:cNvSpPr/>
            <p:nvPr/>
          </p:nvSpPr>
          <p:spPr>
            <a:xfrm flipV="1">
              <a:off x="5203800" y="1447920"/>
              <a:ext cx="777600" cy="701280"/>
            </a:xfrm>
            <a:custGeom>
              <a:avLst/>
              <a:gdLst>
                <a:gd name="textAreaLeft" fmla="*/ 258480 w 777600"/>
                <a:gd name="textAreaRight" fmla="*/ 519120 w 777600"/>
                <a:gd name="textAreaTop" fmla="*/ 233280 h 701280"/>
                <a:gd name="textAreaBottom" fmla="*/ 468000 h 701280"/>
              </a:gdLst>
              <a:ahLst/>
              <a:rect l="textAreaLeft" t="textAreaTop" r="textAreaRight" b="textAreaBottom"/>
              <a:pathLst>
                <a:path w="21600" h="21600">
                  <a:moveTo>
                    <a:pt x="0" y="0"/>
                  </a:moveTo>
                  <a:lnTo>
                    <a:pt x="10800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127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5000" bIns="45000" anchor="ctr" anchorCtr="1" rot="10800000">
              <a:noAutofit/>
            </a:bodyPr>
            <a:p>
              <a:pPr defTabSz="914400">
                <a:lnSpc>
                  <a:spcPct val="100000"/>
                </a:lnSpc>
              </a:pPr>
              <a:r>
                <a:rPr b="0" lang="en-US" sz="1600" strike="noStrike" u="none">
                  <a:solidFill>
                    <a:schemeClr val="dk1"/>
                  </a:solidFill>
                  <a:effectLst/>
                  <a:uFillTx/>
                  <a:latin typeface="Arial"/>
                </a:rPr>
                <a:t>1</a:t>
              </a:r>
              <a:endParaRPr b="0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</p:grpSp>
      <p:sp>
        <p:nvSpPr>
          <p:cNvPr id="8" name="TextBox 37"/>
          <p:cNvSpPr/>
          <p:nvPr/>
        </p:nvSpPr>
        <p:spPr>
          <a:xfrm>
            <a:off x="1329480" y="1803600"/>
            <a:ext cx="2688120" cy="914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t">
            <a:spAutoFit/>
          </a:bodyPr>
          <a:p>
            <a:pPr marL="285840" indent="-285840">
              <a:lnSpc>
                <a:spcPct val="100000"/>
              </a:lnSpc>
              <a:buClr>
                <a:srgbClr val="efefef"/>
              </a:buClr>
              <a:buFont typeface="Arial"/>
              <a:buChar char="•"/>
            </a:pPr>
            <a:r>
              <a:rPr b="0" lang="en-US" sz="1800" strike="noStrike" u="none">
                <a:solidFill>
                  <a:srgbClr val="c9211e"/>
                </a:solidFill>
                <a:effectLst/>
                <a:uFillTx/>
                <a:latin typeface="Poppins Medium"/>
                <a:ea typeface="Arial"/>
              </a:rPr>
              <a:t>Birds that sing</a:t>
            </a:r>
            <a:endParaRPr b="0" lang="en-US" sz="1800" strike="noStrike" u="none">
              <a:solidFill>
                <a:srgbClr val="c9211e"/>
              </a:solidFill>
              <a:effectLst/>
              <a:uFillTx/>
              <a:latin typeface="Arial"/>
            </a:endParaRPr>
          </a:p>
          <a:p>
            <a:pPr marL="285840" indent="-285840">
              <a:lnSpc>
                <a:spcPct val="100000"/>
              </a:lnSpc>
              <a:buClr>
                <a:srgbClr val="efefef"/>
              </a:buClr>
              <a:buFont typeface="Arial"/>
              <a:buChar char="•"/>
            </a:pPr>
            <a:r>
              <a:rPr b="0" lang="en-US" sz="1800" strike="noStrike" u="none">
                <a:solidFill>
                  <a:srgbClr val="c9211e"/>
                </a:solidFill>
                <a:effectLst/>
                <a:uFillTx/>
                <a:latin typeface="Poppins Medium"/>
                <a:ea typeface="Arial"/>
              </a:rPr>
              <a:t>Flowers that bloom</a:t>
            </a:r>
            <a:endParaRPr b="0" lang="en-US" sz="1800" strike="noStrike" u="none">
              <a:solidFill>
                <a:srgbClr val="c9211e"/>
              </a:solidFill>
              <a:effectLst/>
              <a:uFillTx/>
              <a:latin typeface="Arial"/>
            </a:endParaRPr>
          </a:p>
          <a:p>
            <a:pPr marL="285840" indent="-285840">
              <a:lnSpc>
                <a:spcPct val="100000"/>
              </a:lnSpc>
              <a:buClr>
                <a:srgbClr val="efefef"/>
              </a:buClr>
              <a:buFont typeface="Arial"/>
              <a:buChar char="•"/>
            </a:pPr>
            <a:r>
              <a:rPr b="0" lang="en-US" sz="1800" strike="noStrike" u="none">
                <a:solidFill>
                  <a:srgbClr val="c9211e"/>
                </a:solidFill>
                <a:effectLst/>
                <a:uFillTx/>
                <a:latin typeface="Poppins Medium"/>
                <a:ea typeface="Arial"/>
              </a:rPr>
              <a:t>Fish that swim</a:t>
            </a:r>
            <a:endParaRPr b="0" lang="en-US" sz="1800" strike="noStrike" u="none">
              <a:solidFill>
                <a:srgbClr val="c9211e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 pitchFamily="0" charset="1"/>
        <a:ea typeface=""/>
        <a:cs typeface=""/>
      </a:majorFont>
      <a:minorFont>
        <a:latin typeface="Calibri" panose="020F0502020204030204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Application>LibreOfficeDev/25.8.0.0.alpha0$Windows_X86_64 LibreOffice_project/696c241c03d3773fd82cedc390192dfa784c2493</Application>
  <AppVersion>15.0000</AppVersion>
  <Words>6</Words>
  <Paragraphs>4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2025-02-15T14:43:47Z</dcterms:created>
  <dc:creator/>
  <dc:description/>
  <dc:language>en-US</dc:language>
  <cp:lastModifiedBy/>
  <dcterms:modified xsi:type="dcterms:W3CDTF">2025-02-18T10:37:00Z</dcterms:modified>
  <cp:revision>2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Szélesvásznú</vt:lpwstr>
  </property>
  <property fmtid="{D5CDD505-2E9C-101B-9397-08002B2CF9AE}" pid="3" name="Slides">
    <vt:i4>1</vt:i4>
  </property>
</Properties>
</file>