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2192000" cy="6858000"/>
  <p:notesSz cx="6858000" cy="9144000"/>
  <p:defaultTextStyle>
    <a:defPPr>
      <a:defRPr lang="en-GB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798E680-8E4C-3DEF-F6AA-E9B291B8AC0C}" v="14" dt="2025-02-23T09:22:19.23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82" d="100"/>
          <a:sy n="82" d="100"/>
        </p:scale>
        <p:origin x="49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10/03/2025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GB" smtClean="0"/>
              <a:t>10/03/2025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GB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382D8459-EC45-AAFF-33A0-3ACC270D902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61877310"/>
              </p:ext>
            </p:extLst>
          </p:nvPr>
        </p:nvGraphicFramePr>
        <p:xfrm>
          <a:off x="4381500" y="1955131"/>
          <a:ext cx="3019380" cy="20405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19380">
                  <a:extLst>
                    <a:ext uri="{9D8B030D-6E8A-4147-A177-3AD203B41FA5}">
                      <a16:colId xmlns:a16="http://schemas.microsoft.com/office/drawing/2014/main" val="4044466150"/>
                    </a:ext>
                  </a:extLst>
                </a:gridCol>
              </a:tblGrid>
              <a:tr h="2040504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38100">
                      <a:solidFill>
                        <a:srgbClr val="2670C9">
                          <a:alpha val="0"/>
                        </a:srgbClr>
                      </a:solidFill>
                    </a:lnL>
                    <a:lnR w="38100">
                      <a:solidFill>
                        <a:srgbClr val="2670C9"/>
                      </a:solidFill>
                    </a:lnR>
                    <a:lnT w="38100">
                      <a:solidFill>
                        <a:srgbClr val="2670C9"/>
                      </a:solidFill>
                    </a:lnT>
                    <a:lnB w="38100">
                      <a:solidFill>
                        <a:srgbClr val="2670C9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214313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Microsoft Office PowerPoint</Application>
  <PresentationFormat>Szélesvásznú</PresentationFormat>
  <Paragraphs>0</Paragraphs>
  <Slides>1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3</vt:i4>
      </vt:variant>
      <vt:variant>
        <vt:lpstr>Téma</vt:lpstr>
      </vt:variant>
      <vt:variant>
        <vt:i4>1</vt:i4>
      </vt:variant>
      <vt:variant>
        <vt:lpstr>Diacímek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PowerPoint-bemutató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Tünde Tóth</cp:lastModifiedBy>
  <cp:revision>13</cp:revision>
  <dcterms:created xsi:type="dcterms:W3CDTF">2013-07-15T20:26:40Z</dcterms:created>
  <dcterms:modified xsi:type="dcterms:W3CDTF">2025-03-10T13:40:57Z</dcterms:modified>
</cp:coreProperties>
</file>