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8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0888A-BD04-B3B7-14DE-7493400CCF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Marianne" panose="02000603000000000000" pitchFamily="50" charset="0"/>
                <a:ea typeface="Marianne" panose="02000603000000000000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D09EF8-65D9-D3FC-AED5-D9C54016D6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A1A85-B995-7DA3-E0FE-804D26B01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0646-D210-4416-BCF4-3478007062BA}" type="datetimeFigureOut">
              <a:rPr lang="hu-HU" smtClean="0"/>
              <a:t>2025. 08. 26.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5B4D9-5011-3083-8555-2D2EBEA3D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CDA1D-387F-4167-1D00-FEEEE5FF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FA53-3CEF-4327-8854-9B997EAA65D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17464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C9C7B-92BB-2C8B-BD40-D6EED646B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arianne" panose="02000603000000000000" pitchFamily="50" charset="0"/>
                <a:ea typeface="Marianne" panose="02000603000000000000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5057F-FB99-8D45-A197-A9C0F1766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arianne" panose="02000603000000000000" pitchFamily="50" charset="0"/>
                <a:ea typeface="Marianne" panose="02000603000000000000" pitchFamily="50" charset="0"/>
              </a:defRPr>
            </a:lvl1pPr>
            <a:lvl2pPr>
              <a:defRPr>
                <a:latin typeface="Marianne" panose="02000603000000000000" pitchFamily="50" charset="0"/>
                <a:ea typeface="Marianne" panose="02000603000000000000" pitchFamily="50" charset="0"/>
              </a:defRPr>
            </a:lvl2pPr>
            <a:lvl3pPr>
              <a:defRPr>
                <a:latin typeface="Marianne" panose="02000603000000000000" pitchFamily="50" charset="0"/>
                <a:ea typeface="Marianne" panose="02000603000000000000" pitchFamily="50" charset="0"/>
              </a:defRPr>
            </a:lvl3pPr>
            <a:lvl4pPr>
              <a:defRPr>
                <a:latin typeface="Marianne" panose="02000603000000000000" pitchFamily="50" charset="0"/>
                <a:ea typeface="Marianne" panose="02000603000000000000" pitchFamily="50" charset="0"/>
              </a:defRPr>
            </a:lvl4pPr>
            <a:lvl5pPr>
              <a:defRPr>
                <a:latin typeface="Marianne" panose="02000603000000000000" pitchFamily="50" charset="0"/>
                <a:ea typeface="Marianne" panose="02000603000000000000" pitchFamily="50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9853A-6970-2C78-316A-065EC067B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0646-D210-4416-BCF4-3478007062BA}" type="datetimeFigureOut">
              <a:rPr lang="hu-HU" smtClean="0"/>
              <a:t>2025. 08. 26.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9DF18-B3FD-1BB8-F663-F9BFF4D65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7A009-8508-2F65-ABD9-E84A121D5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FA53-3CEF-4327-8854-9B997EAA65D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5435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101E91-FB4F-BD0C-CCE9-83AF25165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F8E08-5464-C931-7AF8-6BAF84099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27130-C17E-A0FC-227D-A98EAE3EEB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880646-D210-4416-BCF4-3478007062BA}" type="datetimeFigureOut">
              <a:rPr lang="hu-HU" smtClean="0"/>
              <a:t>2025. 08. 26.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AD1116-0F4B-FDFD-3E4E-81E894308F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0367D-1E33-B208-D075-C2E7CBBB1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46FA53-3CEF-4327-8854-9B997EAA65D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96611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4C100-B3CB-A8E2-7795-F6D450D508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82ADF9-D434-4F5B-A627-0E74C5A30A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76981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00748-44B2-0A46-71BA-F0DDDED17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629B3-4C5A-A07B-9912-A4BB84DEA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381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Marianne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Tünde Tóth</dc:creator>
  <cp:lastModifiedBy>Tünde Tóth</cp:lastModifiedBy>
  <cp:revision>1</cp:revision>
  <dcterms:created xsi:type="dcterms:W3CDTF">2025-08-26T15:55:30Z</dcterms:created>
  <dcterms:modified xsi:type="dcterms:W3CDTF">2025-08-26T15:57:10Z</dcterms:modified>
</cp:coreProperties>
</file>