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customized Master Subtitle style</a:t>
            </a:r>
            <a:endParaRPr lang="en-GB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Custom Title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76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276475"/>
            <a:ext cx="5616575" cy="1657350"/>
          </a:xfrm>
        </p:spPr>
        <p:txBody>
          <a:bodyPr>
            <a:normAutofit/>
          </a:bodyPr>
          <a:lstStyle>
            <a:lvl1pPr marL="0" indent="0" algn="ctr">
              <a:buNone/>
              <a:defRPr sz="6000" baseline="0"/>
            </a:lvl1pPr>
          </a:lstStyle>
          <a:p>
            <a:pPr lvl="0"/>
            <a:r>
              <a:rPr lang="en-GB" dirty="0" smtClean="0"/>
              <a:t>Text 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14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D7895-4AB0-4BAD-AF08-365EA496C87A}" type="datetimeFigureOut">
              <a:rPr lang="en-GB" smtClean="0"/>
              <a:t>01/10/2024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37625-211F-421A-9AEC-AC30FAC42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75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23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99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JLAutoBuild</dc:creator>
  <cp:lastModifiedBy>JLAutoBuild</cp:lastModifiedBy>
  <cp:revision>5</cp:revision>
  <dcterms:created xsi:type="dcterms:W3CDTF">2024-10-01T14:37:44Z</dcterms:created>
  <dcterms:modified xsi:type="dcterms:W3CDTF">2024-10-01T16:36:00Z</dcterms:modified>
</cp:coreProperties>
</file>