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99FF-B7B2-AFE5-766C-2CE8995C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626CF-B8C0-80FB-7AA5-56D8EDB0E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ACE6F-594F-D1AD-7B9A-251CB5E3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61348-5079-430C-8B69-F716F82D9488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D1482-3A40-16B4-A9EB-69CCE6A35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79D3D-2D5D-CE2E-9742-C02837F1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E5FB-3DE8-4BBD-B294-63B0167B6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4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991771-F821-E2EF-3385-8F7784A7C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00B41-2FC0-0B77-9A7B-7FE705892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0892D-C657-69E9-C486-671B1FD56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F61348-5079-430C-8B69-F716F82D9488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D8053-66D7-9762-951B-D7ED0E294D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5B296-9165-01D7-3119-12CD69F14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9EE5FB-3DE8-4BBD-B294-63B0167B6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5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5789C-750E-5FD5-2726-1273D68C5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  <a:prstGeom prst="roundRect">
            <a:avLst>
              <a:gd name="adj" fmla="val 30965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hu-HU" dirty="0"/>
              <a:t>Hello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001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2024-08-15T12:15:59Z</dcterms:created>
  <dcterms:modified xsi:type="dcterms:W3CDTF">2024-08-15T12:17:25Z</dcterms:modified>
</cp:coreProperties>
</file>