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F474A-2393-DB09-E900-FFBFE07C2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68C344-00BC-01DC-FE04-FD6020481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3548-4674-82B0-471E-677678933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EFAA-CE24-48E3-BCB9-0DE6512321B5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C7BFA-9C6E-DCCD-32EF-24AA80C10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F7868-26A8-C9C2-8879-6D00D5D42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D19C-1F8B-4322-B1C9-E792031FFD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098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7FF7F9-7D5D-D3B5-0DB3-A9412FCFB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7CACA3-3066-CC13-F1F7-8D131CC289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ED426-ED8A-EDDF-6713-970B1391BB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BAEFAA-CE24-48E3-BCB9-0DE6512321B5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C9334-D99C-3D0E-F4A7-EB610DF41B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C2FF4B-109E-4DA7-65C1-97A964A3F6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70D19C-1F8B-4322-B1C9-E792031FF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3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21A60-4EB6-0148-9998-2DC1178A0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000" y="720000"/>
            <a:ext cx="3099318" cy="1341656"/>
          </a:xfrm>
          <a:prstGeom prst="roundRect">
            <a:avLst>
              <a:gd name="adj" fmla="val 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/>
              <a:t>HELLO</a:t>
            </a:r>
            <a:br>
              <a:rPr lang="hu-HU" dirty="0"/>
            </a:br>
            <a:r>
              <a:rPr lang="hu-HU" dirty="0" err="1"/>
              <a:t>HELLO</a:t>
            </a:r>
            <a:r>
              <a:rPr lang="hu-HU" dirty="0"/>
              <a:t> 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926FA0-5FB4-5133-CA76-CEE1910294E5}"/>
              </a:ext>
            </a:extLst>
          </p:cNvPr>
          <p:cNvSpPr txBox="1"/>
          <p:nvPr/>
        </p:nvSpPr>
        <p:spPr>
          <a:xfrm>
            <a:off x="360000" y="360000"/>
            <a:ext cx="3344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Set Top, Bottom margin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4534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4FA5B-4647-E096-32A7-969FB6FBE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720000"/>
            <a:ext cx="3096000" cy="1211818"/>
          </a:xfrm>
          <a:prstGeom prst="roundRect">
            <a:avLst>
              <a:gd name="adj" fmla="val 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/>
              <a:t>HELLO </a:t>
            </a:r>
            <a:br>
              <a:rPr lang="hu-HU" dirty="0"/>
            </a:br>
            <a:r>
              <a:rPr lang="hu-HU" dirty="0" err="1"/>
              <a:t>HELLO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31A44C-9373-9EAA-A2E7-5FD265A8D72A}"/>
              </a:ext>
            </a:extLst>
          </p:cNvPr>
          <p:cNvSpPr txBox="1"/>
          <p:nvPr/>
        </p:nvSpPr>
        <p:spPr>
          <a:xfrm>
            <a:off x="360000" y="360000"/>
            <a:ext cx="344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Not set Top, Bottom margin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2827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17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Szabó Rita</dc:creator>
  <cp:lastModifiedBy>Szabó Rita</cp:lastModifiedBy>
  <cp:revision>12</cp:revision>
  <dcterms:created xsi:type="dcterms:W3CDTF">2024-06-19T08:00:08Z</dcterms:created>
  <dcterms:modified xsi:type="dcterms:W3CDTF">2024-06-19T09:30:40Z</dcterms:modified>
</cp:coreProperties>
</file>