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39" d="100"/>
          <a:sy n="39" d="100"/>
        </p:scale>
        <p:origin x="30" y="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810F4-4D3D-BBE0-5025-16E2FB9AF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67F8DF-6178-767D-896A-96C3069A7A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CFB27-8C92-9840-4533-5117D4587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972B8-625E-7F30-BA87-D971001F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A513B-FCCC-D54B-8F47-AD7C206C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9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10A70-C843-F83C-12E5-8B522F61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166F2-6BB2-A52B-091B-1C9980EB2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DDA22-62D5-CA41-6FB1-38E6E4E77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BA0FB-2337-FACF-16A4-672127B71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924AD-6F30-AD90-CFFD-84A626CA6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3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1A461-1E3D-922B-09F3-C8B7E8CD5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266FC9-B1DC-BAAF-7F59-55FD1E1E8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FBE81-8C1F-8084-DA62-F7945AFE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9CFC6-EBA0-1D31-3237-3DDFBD574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759B8-3999-314A-3E75-F4C4474DF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9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6BECF-E2B3-14A0-3F7A-DE2C829DE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0C773-5E21-A0A2-8EB2-43F48FF15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80F00-0F5E-5C5E-B851-A5F4B0778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B1143-A403-21CC-D230-F2A8F53F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8C011-E126-F3FE-9E38-2119D77BB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5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0D135-A1F6-AD0B-81E1-768AB3024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A898A-21DE-096E-C0CF-B10E4102C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72E6-627D-29BA-6491-1332F40C1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AED54-539D-0054-55F9-2E5AA7F82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D2481-87D8-982C-9AD8-66C66A716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4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FC883-F80D-7A84-7F1D-A7198BAE8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77AFC-9964-6621-ADFA-93071FCC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16BD6B-4BFE-4340-9D63-427DD6660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91A8A4-CA19-EE9A-EAC5-AE56E6826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F48A0-B374-D21C-E044-FD3576AF0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230E2B-6D2A-C560-8A74-00C5C7352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6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E8C4C-6730-F190-25EA-9B3ABB01E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CEC7E-3E8B-A4EC-9575-95F72D647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60D5ED-D1B9-26FF-E83E-E412A778D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3736F8-882A-4DD9-71DE-220686560E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8A2813-1397-77A9-C2C0-C584B2EDD7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21B25-E22C-D073-B1A5-71FAC5C62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1EB6A6-61D6-BFA3-D152-807D98097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246A94-6D9E-08ED-4FA7-3D34D8A8C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4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C41AA-B430-7885-B255-04D463A9A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4418B2-F311-70D1-051A-F24EDA592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3635F1-F3A8-DF1C-ABF7-72D8D950B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E2E80E-BDC4-74E5-7428-ED222BEB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29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AD7F2-9D18-4EE3-DA9A-CEE765787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A46B68-FDE1-8936-F06E-C48E4EE1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65B27-33BE-EDC5-6285-260670F75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50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F4D1C-AE92-16D5-4C57-EC96D00F8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3011D-1DB2-F663-738F-4E9B7DE26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9A3D2-0ADF-396C-504D-59DBD9F7D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4F9A0-D6A9-8E03-4DD6-001F24FFE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36896-37EB-C305-A583-709267E61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BD16D-E7C2-2A18-DF3B-5AD346F9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196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B795-78E5-5E9D-D076-20A665FC0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15F983-B0B0-D2D0-2735-D45A18DFC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91B8C8-7772-3068-B6BF-21EBC6533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FCE98F-9C06-984F-D406-64C6376F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8612E-3DAE-C264-C70D-81F8ED79C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DE5DE-AEF5-5F7F-E5A7-0D783F322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2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58C16C-F510-D0F0-4869-EB20A345D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122C38-484F-9BED-BFCB-03BBA4F20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2A521-5CD5-6820-318F-44301F3E1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BF10C-2C84-409A-88B2-070F9C235283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0A6AD-323A-F25C-9BE1-747181A1D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245AE-58B1-4780-290A-0CA890B18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7E88D-ADBA-4416-BB5F-85903EEB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0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ick_figure.gif">
            <a:extLst>
              <a:ext uri="{FF2B5EF4-FFF2-40B4-BE49-F238E27FC236}">
                <a16:creationId xmlns:a16="http://schemas.microsoft.com/office/drawing/2014/main" id="{771D96E8-AC8D-EA54-F821-81CC90A81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28334"/>
            <a:ext cx="12763321" cy="137093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043133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2023-10-16T10:46:30Z</dcterms:created>
  <dcterms:modified xsi:type="dcterms:W3CDTF">2023-10-16T10:47:16Z</dcterms:modified>
</cp:coreProperties>
</file>