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1.xml" ContentType="application/vnd.openxmlformats-officedocument.theme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media/image1.gif" ContentType="image/gif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82F6495-E0C2-4783-B46A-0FB333D521A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be-BY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be-BY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be-BY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5802CAE-4109-4970-AF30-28315C4AA7F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be-BY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be-BY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be-BY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be-BY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be-BY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B49763E-3C63-4CEC-9F06-198BCB238DE6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be-BY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be-BY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be-BY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be-BY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be-BY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be-BY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be-BY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6F38D08-E00C-4607-830D-8FBD912C253E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be-BY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E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3AC9D79-FC96-49E6-B057-25F20160D57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be-BY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be-BY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42B976C-911D-4C7F-BE91-97D5E4C1996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be-BY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be-BY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be-BY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58E1E6B-37E9-4398-94EA-665AC2B6BFF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be-BY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A62D5AD-2F04-4661-993E-7B0EEB5CCA4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s-E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B8D9642-6F73-4ABB-B19D-DF837E9FBBC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be-BY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be-BY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be-BY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be-BY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9C7A537-C985-4F1B-B2B5-2ABA4CBB27C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be-BY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be-BY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be-BY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be-BY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D64E58C-4D65-45D9-A25C-4A64349B8AE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be-BY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be-BY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be-BY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be-BY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B03F0C9-C08B-4AE1-80D4-304E78E4709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dt" idx="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be-BY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be-BY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&lt;date/time&gt;</a:t>
            </a:r>
            <a:endParaRPr b="0" lang="es-E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s-E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be-BY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8E8D764E-1DA3-47CE-844C-7830A742BB85}" type="slidenum">
              <a:rPr b="0" lang="be-BY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&lt;number&gt;</a:t>
            </a:fld>
            <a:endParaRPr b="0" lang="es-E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Рисунок 1" descr="black047.gif"/>
          <p:cNvPicPr/>
          <p:nvPr/>
        </p:nvPicPr>
        <p:blipFill>
          <a:blip r:embed="rId1"/>
          <a:stretch/>
        </p:blipFill>
        <p:spPr>
          <a:xfrm>
            <a:off x="0" y="0"/>
            <a:ext cx="9143640" cy="6857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Application>LibreOfficeDev/24.2.0.0.alpha0$Linux_X86_64 LibreOffice_project/0152fe8f099dd42cf45abb5844fcf65d00e69c56</Application>
  <AppVersion>15.0000</AppVersion>
  <Words>0</Words>
  <Paragraphs>0</Paragraphs>
  <Company>gymnazium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2012-04-28T12:22:23Z</dcterms:created>
  <dc:creator>gym</dc:creator>
  <dc:description/>
  <dc:language>es-ES</dc:language>
  <cp:lastModifiedBy>Administrator</cp:lastModifiedBy>
  <dcterms:modified xsi:type="dcterms:W3CDTF">2023-10-09T09:30:29Z</dcterms:modified>
  <cp:revision>4</cp:revision>
  <dc:subject/>
  <dc:title>Слайд 1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On-screen Show (4:3)</vt:lpwstr>
  </property>
  <property fmtid="{D5CDD505-2E9C-101B-9397-08002B2CF9AE}" pid="3" name="Slides">
    <vt:i4>1</vt:i4>
  </property>
</Properties>
</file>