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19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98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91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208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14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70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71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990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64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3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58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06D7E-34FB-459A-92EE-9D6CB7829763}" type="datetimeFigureOut">
              <a:rPr lang="en-GB" smtClean="0"/>
              <a:t>29/03/2024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FA708-9706-4E1D-8075-0B27759B0F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9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3330"/>
          </a:xfrm>
          <a:ln w="12700">
            <a:solidFill>
              <a:schemeClr val="tx1"/>
            </a:solidFill>
          </a:ln>
        </p:spPr>
        <p:txBody>
          <a:bodyPr anchor="t">
            <a:spAutoFit/>
          </a:bodyPr>
          <a:lstStyle/>
          <a:p>
            <a:pPr algn="l"/>
            <a:r>
              <a:rPr lang="hu-HU" dirty="0" smtClean="0"/>
              <a:t>Hello</a:t>
            </a:r>
            <a:endParaRPr lang="en-GB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24732"/>
          </a:xfr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l"/>
            <a:r>
              <a:rPr lang="hu-HU" dirty="0" smtClean="0"/>
              <a:t>Hello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231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Szélesvásznú</PresentationFormat>
  <Paragraphs>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Hello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</dc:title>
  <dc:creator>Tibi</dc:creator>
  <cp:lastModifiedBy>Tibi</cp:lastModifiedBy>
  <cp:revision>1</cp:revision>
  <dcterms:created xsi:type="dcterms:W3CDTF">2024-03-29T13:35:23Z</dcterms:created>
  <dcterms:modified xsi:type="dcterms:W3CDTF">2024-03-29T13:36:51Z</dcterms:modified>
</cp:coreProperties>
</file>