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8" userDrawn="1">
          <p15:clr>
            <a:srgbClr val="A4A3A4"/>
          </p15:clr>
        </p15:guide>
        <p15:guide id="2" pos="4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0A975A-9921-D056-4945-59BD0F1A5EA3}" v="14" dt="2022-05-11T21:55:04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50"/>
    <p:restoredTop sz="96320"/>
  </p:normalViewPr>
  <p:slideViewPr>
    <p:cSldViewPr snapToGrid="0" snapToObjects="1" showGuides="1">
      <p:cViewPr>
        <p:scale>
          <a:sx n="33" d="100"/>
          <a:sy n="33" d="100"/>
        </p:scale>
        <p:origin x="792" y="1356"/>
      </p:cViewPr>
      <p:guideLst>
        <p:guide orient="horz" pos="1248"/>
        <p:guide pos="4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3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36" name="PlaceHolder 4"/>
          <p:cNvSpPr>
            <a:spLocks noGrp="1"/>
          </p:cNvSpPr>
          <p:nvPr>
            <p:ph type="dt" idx="2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37" name="PlaceHolder 5"/>
          <p:cNvSpPr>
            <a:spLocks noGrp="1"/>
          </p:cNvSpPr>
          <p:nvPr>
            <p:ph type="ftr" idx="3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38" name="PlaceHolder 6"/>
          <p:cNvSpPr>
            <a:spLocks noGrp="1"/>
          </p:cNvSpPr>
          <p:nvPr>
            <p:ph type="sldNum" idx="4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66A0C372-B21A-4F1E-B982-65E5186F53D4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7473E0C5-1C3D-4355-92D4-0278EE36523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0EB094BB-8510-4806-BEB8-1037FAA27CF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ldNum" idx="1"/>
          </p:nvPr>
        </p:nvSpPr>
        <p:spPr>
          <a:xfrm>
            <a:off x="11171160" y="6294600"/>
            <a:ext cx="28728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en-US" sz="800" b="0" strike="noStrike" spc="-1">
                <a:solidFill>
                  <a:srgbClr val="000000"/>
                </a:solidFill>
                <a:latin typeface="Poppins SemiBold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8EB9D91-4B18-46DB-BE60-7654B194FF92}" type="slidenum">
              <a:rPr lang="en-US" sz="800" b="0" strike="noStrike" spc="-1">
                <a:solidFill>
                  <a:srgbClr val="000000"/>
                </a:solidFill>
                <a:latin typeface="Poppins SemiBold"/>
              </a:rPr>
              <a:t>‹#›</a:t>
            </a:fld>
            <a:endParaRPr lang="en-US" sz="800" b="0" strike="noStrike" spc="-1"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Picture 4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764123" y="-2931104"/>
            <a:ext cx="18190935" cy="11780135"/>
          </a:xfrm>
          <a:prstGeom prst="rect">
            <a:avLst/>
          </a:prstGeom>
          <a:ln w="0">
            <a:noFill/>
          </a:ln>
          <a:effectLst>
            <a:softEdge rad="7632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USE Infinity">
  <a:themeElements>
    <a:clrScheme name="SUSE Infinity">
      <a:dk1>
        <a:sysClr val="windowText" lastClr="000000"/>
      </a:dk1>
      <a:lt1>
        <a:sysClr val="window" lastClr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Poppins SemiBold</vt:lpstr>
      <vt:lpstr>Symbol</vt:lpstr>
      <vt:lpstr>Times New Roman</vt:lpstr>
      <vt:lpstr>Wingdings</vt:lpstr>
      <vt:lpstr>SUSE Infinity</vt:lpstr>
      <vt:lpstr>PowerPoint Presentation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Armstrong, India</dc:creator>
  <dc:description/>
  <cp:lastModifiedBy>Administrator</cp:lastModifiedBy>
  <cp:revision>43</cp:revision>
  <dcterms:created xsi:type="dcterms:W3CDTF">2020-11-17T10:12:06Z</dcterms:created>
  <dcterms:modified xsi:type="dcterms:W3CDTF">2023-10-10T14:17:38Z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0x0101004E85C0C18C362341AC2F2BB5F0B2550A</vt:lpwstr>
  </property>
  <property fmtid="{D5CDD505-2E9C-101B-9397-08002B2CF9AE}" pid="3" name="Notes">
    <vt:i4>9</vt:i4>
  </property>
  <property fmtid="{D5CDD505-2E9C-101B-9397-08002B2CF9AE}" pid="4" name="PresentationFormat">
    <vt:lpwstr>Widescreen</vt:lpwstr>
  </property>
  <property fmtid="{D5CDD505-2E9C-101B-9397-08002B2CF9AE}" pid="5" name="Slides">
    <vt:i4>22</vt:i4>
  </property>
</Properties>
</file>