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4131" r:id="rId1"/>
  </p:sldMasterIdLst>
  <p:notesMasterIdLst>
    <p:notesMasterId r:id="rId3"/>
  </p:notesMasterIdLst>
  <p:handoutMasterIdLst>
    <p:handoutMasterId r:id="rId4"/>
  </p:handoutMasterIdLst>
  <p:sldIdLst>
    <p:sldId id="1117" r:id="rId2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 userDrawn="1">
          <p15:clr>
            <a:srgbClr val="A4A3A4"/>
          </p15:clr>
        </p15:guide>
        <p15:guide id="2" pos="340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hor" initials="A" lastIdx="1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AF2A7"/>
    <a:srgbClr val="01391A"/>
    <a:srgbClr val="006600"/>
    <a:srgbClr val="B2B2B2"/>
    <a:srgbClr val="02D35E"/>
    <a:srgbClr val="0432FF"/>
    <a:srgbClr val="000E2D"/>
    <a:srgbClr val="EDEDED"/>
    <a:srgbClr val="FAFAFA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3A533F8-03E5-4DE5-833D-EA90E8878738}" v="12" dt="2021-02-28T14:35:13.184"/>
    <p1510:client id="{A38A0872-F5DD-8A9F-4EF1-83F1955FF6A6}" v="96" dt="2021-01-15T23:35:54.951"/>
    <p1510:client id="{F1D55683-029A-8A78-0094-3F3458670B00}" v="1" dt="2021-01-16T17:19:19.2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240" autoAdjust="0"/>
    <p:restoredTop sz="57984" autoAdjust="0"/>
  </p:normalViewPr>
  <p:slideViewPr>
    <p:cSldViewPr snapToGrid="0" showGuides="1">
      <p:cViewPr varScale="1">
        <p:scale>
          <a:sx n="99" d="100"/>
          <a:sy n="99" d="100"/>
        </p:scale>
        <p:origin x="-1248" y="-90"/>
      </p:cViewPr>
      <p:guideLst>
        <p:guide orient="horz" pos="1620"/>
        <p:guide pos="340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00" d="100"/>
          <a:sy n="100" d="100"/>
        </p:scale>
        <p:origin x="-2376" y="-72"/>
      </p:cViewPr>
      <p:guideLst>
        <p:guide orient="horz" pos="2880"/>
        <p:guide pos="2160"/>
      </p:guideLst>
    </p:cSldViewPr>
  </p:notesViewPr>
  <p:gridSpacing cx="45720" cy="4572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32" Type="http://schemas.microsoft.com/office/2015/10/relationships/revisionInfo" Target="revisionInfo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59157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63110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</p:spPr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/>
          <a:lstStyle/>
          <a:p>
            <a:fld id="{194A706D-B563-4C50-8A04-59F10C8D78C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808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70599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25354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3" r:id="rId1"/>
  </p:sldLayoutIdLst>
  <p:transition spd="slow">
    <p:fad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C0F171FE-60C4-4F68-9F68-C40D281AAF0E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4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94536" y="116303"/>
            <a:ext cx="3149464" cy="1882705"/>
          </a:xfrm>
          <a:custGeom>
            <a:avLst/>
            <a:gdLst>
              <a:gd name="connsiteX0" fmla="*/ 70374 w 6024154"/>
              <a:gd name="connsiteY0" fmla="*/ 0 h 6858000"/>
              <a:gd name="connsiteX1" fmla="*/ 6024154 w 6024154"/>
              <a:gd name="connsiteY1" fmla="*/ 0 h 6858000"/>
              <a:gd name="connsiteX2" fmla="*/ 6024154 w 6024154"/>
              <a:gd name="connsiteY2" fmla="*/ 6858000 h 6858000"/>
              <a:gd name="connsiteX3" fmla="*/ 3587167 w 6024154"/>
              <a:gd name="connsiteY3" fmla="*/ 6858000 h 6858000"/>
              <a:gd name="connsiteX4" fmla="*/ 3474220 w 6024154"/>
              <a:gd name="connsiteY4" fmla="*/ 6800152 h 6858000"/>
              <a:gd name="connsiteX5" fmla="*/ 0 w 6024154"/>
              <a:gd name="connsiteY5" fmla="*/ 962844 h 6858000"/>
              <a:gd name="connsiteX6" fmla="*/ 34274 w 6024154"/>
              <a:gd name="connsiteY6" fmla="*/ 28409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3199660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SUSE Salescast</dc:title>
  <dc:creator/>
  <cp:lastModifiedBy/>
  <cp:revision>37</cp:revision>
  <dcterms:created xsi:type="dcterms:W3CDTF">2019-06-13T16:08:27Z</dcterms:created>
  <dcterms:modified xsi:type="dcterms:W3CDTF">2021-03-22T19:59:03Z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