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0C9C-FD54-494F-9138-22295362F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8B254-A0EE-4558-88A8-DD7005391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BCEFF-C47C-4511-A613-36988556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D6FE4-0C94-4C62-8AF7-3686B94DF581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EC93B-1695-48DD-A1E7-3FAFBAC26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E0314-3EF5-42B8-B679-C283E8C68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F8A1-191B-46B8-9C89-5793A2F9D8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00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EB532-2CF0-4E90-8288-739397CC2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BD69A-C1EC-4747-9399-C8196579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A607A-AABF-4DD3-952F-96B7F7F597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D6FE4-0C94-4C62-8AF7-3686B94DF581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275AF-EA2B-49E2-AC76-1EFE8C0A08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B314E-B3C3-47FE-A1EC-54F8B57C5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F8A1-191B-46B8-9C89-5793A2F9D8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06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66">
            <a:extLst>
              <a:ext uri="{FF2B5EF4-FFF2-40B4-BE49-F238E27FC236}">
                <a16:creationId xmlns:a16="http://schemas.microsoft.com/office/drawing/2014/main" id="{E31A3B75-FDE5-4F16-B440-B6078922634A}"/>
              </a:ext>
            </a:extLst>
          </p:cNvPr>
          <p:cNvSpPr/>
          <p:nvPr/>
        </p:nvSpPr>
        <p:spPr bwMode="auto">
          <a:xfrm>
            <a:off x="3514483" y="145452"/>
            <a:ext cx="3616442" cy="1768486"/>
          </a:xfrm>
          <a:prstGeom prst="ellipse">
            <a:avLst/>
          </a:prstGeom>
          <a:gradFill>
            <a:gsLst>
              <a:gs pos="0">
                <a:srgbClr val="00B050"/>
              </a:gs>
              <a:gs pos="50000">
                <a:schemeClr val="accent4"/>
              </a:gs>
              <a:gs pos="100000">
                <a:srgbClr val="00B050"/>
              </a:gs>
            </a:gsLst>
            <a:path path="circle"/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endParaRPr lang="fr-FR" sz="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86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2023-04-17T09:18:07Z</dcterms:created>
  <dcterms:modified xsi:type="dcterms:W3CDTF">2025-04-07T16:47:18Z</dcterms:modified>
</cp:coreProperties>
</file>