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3937A-EE2C-F1A7-0814-AB1A0538CE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86601C-C0C7-5D00-08EA-65C8C3C8B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8CAC7-3D97-2EF1-1A96-E6543176C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B12A2-4897-0C6C-743B-D32CEC55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19100-C9E7-2000-F1DF-BD0391B7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85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FC574-78D4-F94A-22C0-CCC168390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31B2B-56F9-4E9A-3C41-CABB1FA5B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D190B-4F90-3665-FBB7-7EE43B1E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0170B-FC08-185A-499A-3B5A1FF71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F7486-9E34-1904-FFAE-DB56E18AF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9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B00345-4466-A36C-0197-64990A7729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24FC0D-2245-4389-6608-C70A56940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93B96-8CB1-BC8B-0D8F-46DD854E8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7233B-0BBD-2753-DF13-1E0B5F6DF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24EE5-231B-4778-5F5E-F8890FB7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7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5DAE1-B6C8-F229-9933-79301807A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ACDDC-EBD4-9DA4-5E18-D4512BA7A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BEBC6-D003-0540-050C-397455E7C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FBCA7-D948-F892-A79C-2E2004F58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C6D84-E9B0-B165-6721-B79F1850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45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B5D44-A0F8-53D9-A2BA-EDE482C88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99B62-8ECE-FD85-1451-7F9E89E8D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D2DE25-E5A9-B19C-213E-E8BE02CC5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BB446-752C-2680-3AB6-F0A67E414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756834-24E9-0865-3FC6-7FA39D5AE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93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1CAD3-F60E-A1BC-E025-F462B7612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C9116-20C8-0A8B-BB9F-7A7501A9AF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279571-E3E7-1666-2387-117CFADE34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C75C9-33A2-8C1B-B497-C3715597B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AABA2-2E8D-F479-549C-D512F264A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659B3-583B-A2F6-FD70-726AA08AA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74F6B-FC44-9626-91E0-065C54EBC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91638-9C26-1B30-61CB-8A5202744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337EBB-54AD-39B7-87C3-31CB973EA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B43427-139C-54C1-C6D8-9EE32E2F9E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A5CAEA-D07E-5AE5-B5E0-AC5F230859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8D4BE-0E47-D70C-BEC1-EF48EECE2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EF4D0F-A38F-8BF3-FBC1-B5D86A3F9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41CEBC-02B5-C8D2-CE0E-A3A5F3843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89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58757-11AE-14EA-CD8B-B30FCAD05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A0F580-ADD0-2D82-78AB-EBFADE4D9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058579-6EBD-4F0B-771D-B335B41D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EAF1DE-6441-CE48-A42A-B4DF95EE8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28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7BCE72-B617-2B49-13F6-3BD9A6147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941DD-5830-6513-E237-450C58D5A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5C965-AAFB-5977-8EAD-0F51AB794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20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2052A-52BB-5070-500A-5B66347A0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1160E-8AF2-631F-FAC9-58BD2B1F3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729838-4D9D-39A3-7FDB-B546CFFD6E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2C70C-65A8-9370-A083-B4521EED6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35544-CB58-2FA3-99BA-12D076921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E00FC5-289A-6C6C-0813-3C8E96ABF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006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C0327-B865-67DE-BBDA-FB1EBD547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627C84-2135-B126-49F8-A36AB4E24D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919DA-7461-DA43-9AD0-9E9732ADDD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1A835-79F9-69DA-4592-55BD5C78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65E20-FEB6-DDDE-8931-BF8AE12C0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AC42C7-06E8-000F-249E-67DCA2F91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5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F68BC5-5C6C-380D-DA0D-DC0E67FDD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12AB9-4147-CC8E-1334-D5F611F82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F5E99-FE02-9237-33F2-8080871139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BF5C3-87CC-4381-A0F1-046AF6A8A831}" type="datetimeFigureOut">
              <a:rPr lang="en-US" smtClean="0"/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61606-E693-5D15-C70E-A59AD3A5AE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16DE7-D487-22D4-C4AD-91E059EEEB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604DE-CC72-42E1-A3CF-D3279919F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31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B3FC6D-89AB-9C7F-7BCB-5D30BFA35D21}"/>
              </a:ext>
            </a:extLst>
          </p:cNvPr>
          <p:cNvSpPr/>
          <p:nvPr/>
        </p:nvSpPr>
        <p:spPr>
          <a:xfrm flipH="1">
            <a:off x="1413164" y="1574801"/>
            <a:ext cx="1902691" cy="12422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Flip horizontal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BBD5EBC-8DBF-CD01-8299-E280CC7DB683}"/>
              </a:ext>
            </a:extLst>
          </p:cNvPr>
          <p:cNvCxnSpPr>
            <a:cxnSpLocks/>
            <a:stCxn id="4" idx="1"/>
          </p:cNvCxnSpPr>
          <p:nvPr/>
        </p:nvCxnSpPr>
        <p:spPr>
          <a:xfrm flipV="1">
            <a:off x="3315855" y="1008668"/>
            <a:ext cx="2710873" cy="1187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8D4CDA9A-41FE-61DA-9661-995D1DEB937F}"/>
              </a:ext>
            </a:extLst>
          </p:cNvPr>
          <p:cNvSpPr/>
          <p:nvPr/>
        </p:nvSpPr>
        <p:spPr>
          <a:xfrm flipV="1">
            <a:off x="8876147" y="1574801"/>
            <a:ext cx="1902691" cy="12422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Flip vertical</a:t>
            </a:r>
            <a:endParaRPr lang="en-US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E939C2F-F522-8DF4-3697-AD6DA6635090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6165273" y="1008668"/>
            <a:ext cx="2710874" cy="1187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481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14</cp:revision>
  <dcterms:created xsi:type="dcterms:W3CDTF">2023-03-28T13:11:41Z</dcterms:created>
  <dcterms:modified xsi:type="dcterms:W3CDTF">2023-03-28T13:38:25Z</dcterms:modified>
</cp:coreProperties>
</file>