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75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7577C2-20AB-6DB3-250E-782FD3A01F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9016D3-A941-CA2F-1D89-C5D0B0DD34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A25CA8-A21B-5FB6-578E-1406FFB907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EDD7A-32BA-4CB3-B724-CABB17BBEA89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FB8E00-D028-590F-D24F-F06A82C06E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BABB70-C04E-7F15-82F4-7F049566B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4B18B-8760-4A4F-BE2D-8D78F5DF2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2069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5D7CDA-4DD9-2C2A-481C-A05CDB2CB7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93119C-9452-4E61-A354-C9BE5407DC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9DF61A-F087-4595-EB8B-A96DE7E930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EDD7A-32BA-4CB3-B724-CABB17BBEA89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B9BC41-8A16-C9EA-6A48-FFC10C53E1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A5F441-27BC-D735-08D6-021163B5DD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4B18B-8760-4A4F-BE2D-8D78F5DF2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97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1DDB3BA-7CEC-FAC4-D093-E896D83105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C7DBD3-4259-A590-A2AB-7614A8EEBB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077E76-FB68-9EED-55E1-22D5495528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EDD7A-32BA-4CB3-B724-CABB17BBEA89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5EAD6E-287C-AFD0-4F57-01FBA253CF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0051A6-84CE-39D1-1204-F8BD0E2AEB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4B18B-8760-4A4F-BE2D-8D78F5DF2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37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A6B018-DF69-268B-CE8C-C159607126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38FE27-3D0F-81B4-4ACC-794B673561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DEAEE2-7350-52D9-8BB8-3FCD558A4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EDD7A-32BA-4CB3-B724-CABB17BBEA89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180952-3A2C-C180-752D-ADA78A8350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2A05B2-98F6-9199-40A0-267D98AD4A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4B18B-8760-4A4F-BE2D-8D78F5DF2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753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456B75-A7B8-05D1-E63E-9E08BB108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1B4FFE-87EC-3399-39FB-4EFB00B5BE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63892C-8741-F37C-C015-4CA7AB6EAE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EDD7A-32BA-4CB3-B724-CABB17BBEA89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F1E0A4-074A-BE9A-4229-0079E07B5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D286C8-880D-2270-C477-451436314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4B18B-8760-4A4F-BE2D-8D78F5DF2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822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9ECFA0-EC27-FDD0-1B14-A28099D03F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58116F-D84E-501A-D0D6-8A79ACA5A6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E2BBB1-9766-2DA0-6C19-F5AAF2735A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DE1AF2-9C59-90BA-7FCF-6CB095CE62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EDD7A-32BA-4CB3-B724-CABB17BBEA89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DA656B-82A6-D845-451D-F97EE42765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820B9B-DCAC-42E3-0374-D3B846C5B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4B18B-8760-4A4F-BE2D-8D78F5DF2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038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25BC85-73B9-C15F-B729-A8D2BFCFFB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D0A727-C627-172F-D993-1AC755286F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377576-C28B-984C-0C68-F434C5A39B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E837DAE-30C4-6DFA-99D6-93317EFA80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1F68407-5C6A-39B5-284D-711DB14640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4862C56-BB75-B098-709A-8628B6576D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EDD7A-32BA-4CB3-B724-CABB17BBEA89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C86E9B9-F8ED-3EC6-B42D-5EEF1142F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2B368F4-AEE9-D8E2-64EF-8A5B52606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4B18B-8760-4A4F-BE2D-8D78F5DF2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82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D15991-12CD-48C7-A7CA-B93538FEBB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1BF75B5-B313-9BA1-CD05-B8B1D8A80F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EDD7A-32BA-4CB3-B724-CABB17BBEA89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720C8C-7767-2D04-0BD7-4773558499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C38702-9BDC-0F93-E165-2B551C2ECF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4B18B-8760-4A4F-BE2D-8D78F5DF2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3454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80DFF31-57C3-E9E9-438B-90385D06A3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EDD7A-32BA-4CB3-B724-CABB17BBEA89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802F00A-62F3-8188-76CE-D1F7CF3763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1C811D-1D1D-23D8-11BB-B6584A0B9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4B18B-8760-4A4F-BE2D-8D78F5DF2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138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C65B91-A8DB-3B2D-75BE-6742BFE25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C54686-5B7D-F887-F6C1-3B588FD5C5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2FA312-911F-6800-C46E-36169E36E0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97EF93-543B-ED40-197A-BA3F20356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EDD7A-32BA-4CB3-B724-CABB17BBEA89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B681AC-8D13-7E97-57AB-A1F693B696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C68E30-EAB6-CB9E-7AB6-FD13338ED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4B18B-8760-4A4F-BE2D-8D78F5DF2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056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66990D-6BE7-5D9C-083D-D64E475878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ABB3623-4336-97F7-58C5-3C6508AB37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F6EF44-B61C-1C1B-86F0-FD206B506B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625A49-4DC9-8728-9A46-35C2AC18CB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EDD7A-32BA-4CB3-B724-CABB17BBEA89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EF7BFB-4346-68C9-F674-F62DE16F6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C13474-52C0-5BF9-2107-97FB9437A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4B18B-8760-4A4F-BE2D-8D78F5DF2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426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A35C57A-26B9-675B-6470-02476FC94F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FB15F6-4C1E-EC3D-AB97-68EF950584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C5645A-AAC9-41B0-31D1-5BB396BE9E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6EDD7A-32BA-4CB3-B724-CABB17BBEA89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E0EF02-65C2-3BDE-4672-08E1EA756F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9E2779-76BA-5A5C-1CDE-94067C9D58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44B18B-8760-4A4F-BE2D-8D78F5DF2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991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55000" t="5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B4B7C5A-1855-0ECC-C0B6-6FE900C89620}"/>
              </a:ext>
            </a:extLst>
          </p:cNvPr>
          <p:cNvSpPr/>
          <p:nvPr/>
        </p:nvSpPr>
        <p:spPr>
          <a:xfrm>
            <a:off x="1807852" y="636835"/>
            <a:ext cx="2931736" cy="2387600"/>
          </a:xfrm>
          <a:prstGeom prst="rect">
            <a:avLst/>
          </a:prstGeom>
          <a:blipFill dpi="0" rotWithShape="1">
            <a:blip r:embed="rId2"/>
            <a:srcRect/>
            <a:stretch>
              <a:fillRect t="24000" r="29000" b="24000"/>
            </a:stretch>
          </a:blip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5301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fejleszto</dc:creator>
  <cp:lastModifiedBy>fejleszto</cp:lastModifiedBy>
  <cp:revision>8</cp:revision>
  <dcterms:created xsi:type="dcterms:W3CDTF">2023-03-07T08:49:57Z</dcterms:created>
  <dcterms:modified xsi:type="dcterms:W3CDTF">2023-03-08T09:48:23Z</dcterms:modified>
</cp:coreProperties>
</file>