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136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1CE6C-E55B-8342-15B2-06213D734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8335B-08E3-3DED-13ED-977BEFDD4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84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23297" r="16952" b="-2"/>
          <a:stretch/>
        </p:blipFill>
        <p:spPr>
          <a:xfrm>
            <a:off x="3170581" y="-17832"/>
            <a:ext cx="4745736" cy="4735576"/>
          </a:xfrm>
          <a:custGeom>
            <a:avLst/>
            <a:gdLst/>
            <a:ahLst/>
            <a:cxnLst/>
            <a:rect l="l" t="t" r="r" b="b"/>
            <a:pathLst>
              <a:path w="1591056" h="1591056">
                <a:moveTo>
                  <a:pt x="795528" y="0"/>
                </a:moveTo>
                <a:cubicBezTo>
                  <a:pt x="1234886" y="0"/>
                  <a:pt x="1591056" y="356170"/>
                  <a:pt x="1591056" y="795528"/>
                </a:cubicBezTo>
                <a:cubicBezTo>
                  <a:pt x="1591056" y="1234886"/>
                  <a:pt x="1234886" y="1591056"/>
                  <a:pt x="795528" y="1591056"/>
                </a:cubicBezTo>
                <a:cubicBezTo>
                  <a:pt x="356170" y="1591056"/>
                  <a:pt x="0" y="1234886"/>
                  <a:pt x="0" y="795528"/>
                </a:cubicBezTo>
                <a:cubicBezTo>
                  <a:pt x="0" y="356170"/>
                  <a:pt x="356170" y="0"/>
                  <a:pt x="795528" y="0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Kaganski</dc:creator>
  <cp:lastModifiedBy>Mike Kaganski</cp:lastModifiedBy>
  <cp:revision>1</cp:revision>
  <dcterms:modified xsi:type="dcterms:W3CDTF">2023-08-15T11:34:09Z</dcterms:modified>
</cp:coreProperties>
</file>