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75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A2C8E8-7231-9503-2E83-04D8A158C4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55463E-CBAD-D4EF-AD87-C09632F515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6BD367-7F31-C3FF-241E-4B1BF7761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D5ABC-B130-4646-A79F-E89EDD69F401}" type="datetimeFigureOut">
              <a:rPr lang="en-US" smtClean="0"/>
              <a:t>10/26/2022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614FDC-BA51-7DB2-5865-34D97A2498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130D04-4F35-FA93-A886-8F4ADDFE1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522E1-6FF2-4266-8DA7-B5A0C58FC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183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79BB6A-735A-E404-641B-EA6B09190F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D89832-5710-1D34-E8A3-37510629D9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604A84-897F-9B10-7334-254842894D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D5ABC-B130-4646-A79F-E89EDD69F401}" type="datetimeFigureOut">
              <a:rPr lang="en-US" smtClean="0"/>
              <a:t>10/26/2022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385D14-78AF-1AE8-03C4-04870B68AE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52294B-5726-EB1C-12ED-A68C820438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522E1-6FF2-4266-8DA7-B5A0C58FC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509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FF95352-2FC1-5F58-E60B-5DE3A48970D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D63131-5123-4CAE-F897-CD17894D5B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3B78CD-9252-8079-603C-98F8D0A534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D5ABC-B130-4646-A79F-E89EDD69F401}" type="datetimeFigureOut">
              <a:rPr lang="en-US" smtClean="0"/>
              <a:t>10/26/2022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AA0E43-AC5B-2D42-AF6E-A958734B1B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3665A8-3E46-06B9-CA9D-B8DE660CB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522E1-6FF2-4266-8DA7-B5A0C58FC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127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444D57-9CD8-A85A-A0CC-04AA6149BA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0028A0-804C-CEA0-3A47-B579D89EF6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74862C-E45C-1B58-1DDD-ABE30787B4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D5ABC-B130-4646-A79F-E89EDD69F401}" type="datetimeFigureOut">
              <a:rPr lang="en-US" smtClean="0"/>
              <a:t>10/26/2022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9BA648-F054-D643-BBF0-A9617705F0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DDBCC1-948F-99D5-A6A5-E71F9166FA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522E1-6FF2-4266-8DA7-B5A0C58FC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767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CEF159-510F-56CD-783E-BE334DAB0A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5060C0-971B-B817-AEE8-5F8657557C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0FB9EA-F698-D8C2-2D37-3C97F674DC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D5ABC-B130-4646-A79F-E89EDD69F401}" type="datetimeFigureOut">
              <a:rPr lang="en-US" smtClean="0"/>
              <a:t>10/26/2022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56A9C0-8CA6-8FFA-2A06-E0B9AEA37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CC0F6D-D7EE-38FC-0FE7-E7E406B46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522E1-6FF2-4266-8DA7-B5A0C58FC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105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968941-E2A9-7D94-7B28-8DB1C6180C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415485-BA2D-07A5-CDDA-10D7F45C05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9A1D50-1868-8A3B-D4FB-BF23EAA5CB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F798A7-1289-9AAA-C355-29D0B031FE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D5ABC-B130-4646-A79F-E89EDD69F401}" type="datetimeFigureOut">
              <a:rPr lang="en-US" smtClean="0"/>
              <a:t>10/26/2022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504C1F-601C-574D-6FFF-73FE821DA0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4A3FA1-C42B-EAA0-7F40-B1EDFF85CC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522E1-6FF2-4266-8DA7-B5A0C58FC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7917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EBEFBF-B4C0-8698-208D-BCD12DA771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91DFA9-A291-A868-9B95-A6D089088E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5C2053-B6A8-0FC0-8779-3B56E27A33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232246-1C42-0989-B452-4F3241D5E2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ED2D0D2-7918-9953-B8B0-D321D8C322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7AB8AD7-2C39-A5A1-4815-F869AC5C4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D5ABC-B130-4646-A79F-E89EDD69F401}" type="datetimeFigureOut">
              <a:rPr lang="en-US" smtClean="0"/>
              <a:t>10/26/2022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8673A3-6B65-3507-1267-672708F8FF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BECACBE-73EE-882C-AF9B-B2508EDA99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522E1-6FF2-4266-8DA7-B5A0C58FC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70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0BCF5-4F0C-5666-FA50-AFC3968C9F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535EAC-0967-988B-8CD9-DCDCB83CCA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D5ABC-B130-4646-A79F-E89EDD69F401}" type="datetimeFigureOut">
              <a:rPr lang="en-US" smtClean="0"/>
              <a:t>10/26/2022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BA2008-8338-2EEF-47B6-E1DE2FA7F2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BA4B6F-3683-0235-BE57-BD0ECA200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522E1-6FF2-4266-8DA7-B5A0C58FC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632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F285EB4-217C-E6E4-C752-E0A29DD045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D5ABC-B130-4646-A79F-E89EDD69F401}" type="datetimeFigureOut">
              <a:rPr lang="en-US" smtClean="0"/>
              <a:t>10/26/2022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A905115-B3A2-E828-8D6C-CF238ED7AA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71ABAA-573A-498F-516D-6AADBAB08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522E1-6FF2-4266-8DA7-B5A0C58FC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412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8CF3FB-61A7-D285-50FA-660605B329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EF1D5F-533F-D528-6AD0-ADAFD65B9E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04950D-CAB0-0660-321D-F9D3F59727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E0D8BA-9AD9-DBCC-7440-20E5BEB07D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D5ABC-B130-4646-A79F-E89EDD69F401}" type="datetimeFigureOut">
              <a:rPr lang="en-US" smtClean="0"/>
              <a:t>10/26/2022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F7F5FC-3DD3-59F3-330B-599161094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30EE0A-A4A1-36EA-9ABF-C27BE2DBC3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522E1-6FF2-4266-8DA7-B5A0C58FC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3237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848C56-B867-5B33-949C-9B64151570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6486C3B-43F2-7C58-4E92-6DA183487A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821CB9-19E0-DB4B-A7D4-1CBD780FD6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FCA96A-3390-65BA-49EA-32E14646D4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D5ABC-B130-4646-A79F-E89EDD69F401}" type="datetimeFigureOut">
              <a:rPr lang="en-US" smtClean="0"/>
              <a:t>10/26/2022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FF1F96-1AA1-94AE-A2E8-894EB0FAD6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355643-AC74-559C-ED52-D7532F2EA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522E1-6FF2-4266-8DA7-B5A0C58FC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658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E668CB9-9627-13F6-A96F-F3536FFD08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C64001-4A5F-46F3-6B4F-A44D693075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411F53-1192-F249-5804-802BC901A6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0D5ABC-B130-4646-A79F-E89EDD69F401}" type="datetimeFigureOut">
              <a:rPr lang="en-US" smtClean="0"/>
              <a:t>10/26/2022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977F08-9509-111D-048C-6B3CBF9EA5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BA9C7B-CF38-5D8F-E3E2-26B766AB7C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7522E1-6FF2-4266-8DA7-B5A0C58FC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611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A60A51C7-91F2-10EE-C6C6-09D9A55A3C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2079930"/>
              </p:ext>
            </p:extLst>
          </p:nvPr>
        </p:nvGraphicFramePr>
        <p:xfrm>
          <a:off x="2032000" y="719666"/>
          <a:ext cx="8128000" cy="370840"/>
        </p:xfrm>
        <a:graphic>
          <a:graphicData uri="http://schemas.openxmlformats.org/drawingml/2006/table">
            <a:tbl>
              <a:tblPr firstRow="1" bandRow="1"/>
              <a:tblGrid>
                <a:gridCol w="8128000">
                  <a:extLst>
                    <a:ext uri="{9D8B030D-6E8A-4147-A177-3AD203B41FA5}">
                      <a16:colId xmlns:a16="http://schemas.microsoft.com/office/drawing/2014/main" val="171068703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08723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5736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fejleszto</dc:creator>
  <cp:lastModifiedBy>fejleszto</cp:lastModifiedBy>
  <cp:revision>2</cp:revision>
  <dcterms:created xsi:type="dcterms:W3CDTF">2022-10-26T12:08:48Z</dcterms:created>
  <dcterms:modified xsi:type="dcterms:W3CDTF">2022-10-26T13:23:13Z</dcterms:modified>
</cp:coreProperties>
</file>