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92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">
            <a:extLst>
              <a:ext uri="{FF2B5EF4-FFF2-40B4-BE49-F238E27FC236}">
                <a16:creationId xmlns:a16="http://schemas.microsoft.com/office/drawing/2014/main" id="{464E67C6-07DE-1461-ED17-4643FCA28F58}"/>
              </a:ext>
            </a:extLst>
          </p:cNvPr>
          <p:cNvSpPr/>
          <p:nvPr/>
        </p:nvSpPr>
        <p:spPr>
          <a:xfrm>
            <a:off x="7200000" y="72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t" anchorCtr="0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  <p:sp>
        <p:nvSpPr>
          <p:cNvPr id="6" name="Center">
            <a:extLst>
              <a:ext uri="{FF2B5EF4-FFF2-40B4-BE49-F238E27FC236}">
                <a16:creationId xmlns:a16="http://schemas.microsoft.com/office/drawing/2014/main" id="{0867E94E-6727-60FD-F9D8-AAD7617D170C}"/>
              </a:ext>
            </a:extLst>
          </p:cNvPr>
          <p:cNvSpPr/>
          <p:nvPr/>
        </p:nvSpPr>
        <p:spPr>
          <a:xfrm>
            <a:off x="4320000" y="72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ctr" anchorCtr="0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  <p:sp>
        <p:nvSpPr>
          <p:cNvPr id="8" name="Left">
            <a:extLst>
              <a:ext uri="{FF2B5EF4-FFF2-40B4-BE49-F238E27FC236}">
                <a16:creationId xmlns:a16="http://schemas.microsoft.com/office/drawing/2014/main" id="{E06E5C80-546D-F3E0-4D76-79927AA2A3A3}"/>
              </a:ext>
            </a:extLst>
          </p:cNvPr>
          <p:cNvSpPr/>
          <p:nvPr/>
        </p:nvSpPr>
        <p:spPr>
          <a:xfrm>
            <a:off x="1440000" y="72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b" anchorCtr="0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  <p:sp>
        <p:nvSpPr>
          <p:cNvPr id="10" name="RightMiddle">
            <a:extLst>
              <a:ext uri="{FF2B5EF4-FFF2-40B4-BE49-F238E27FC236}">
                <a16:creationId xmlns:a16="http://schemas.microsoft.com/office/drawing/2014/main" id="{2F4CF128-0F31-9590-311F-0DB8D6CA8995}"/>
              </a:ext>
            </a:extLst>
          </p:cNvPr>
          <p:cNvSpPr/>
          <p:nvPr/>
        </p:nvSpPr>
        <p:spPr>
          <a:xfrm>
            <a:off x="7200000" y="288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t" anchorCtr="1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  <p:sp>
        <p:nvSpPr>
          <p:cNvPr id="12" name="CenterMiddle">
            <a:extLst>
              <a:ext uri="{FF2B5EF4-FFF2-40B4-BE49-F238E27FC236}">
                <a16:creationId xmlns:a16="http://schemas.microsoft.com/office/drawing/2014/main" id="{8E20F602-EA53-0F18-2FE9-F69287D7CB55}"/>
              </a:ext>
            </a:extLst>
          </p:cNvPr>
          <p:cNvSpPr/>
          <p:nvPr/>
        </p:nvSpPr>
        <p:spPr>
          <a:xfrm>
            <a:off x="4320000" y="288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ctr" anchorCtr="1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  <p:sp>
        <p:nvSpPr>
          <p:cNvPr id="14" name="LeftMiddle">
            <a:extLst>
              <a:ext uri="{FF2B5EF4-FFF2-40B4-BE49-F238E27FC236}">
                <a16:creationId xmlns:a16="http://schemas.microsoft.com/office/drawing/2014/main" id="{3B39A5B8-13C6-BE4A-36C6-C5701FF505C1}"/>
              </a:ext>
            </a:extLst>
          </p:cNvPr>
          <p:cNvSpPr/>
          <p:nvPr/>
        </p:nvSpPr>
        <p:spPr>
          <a:xfrm>
            <a:off x="1440000" y="2880000"/>
            <a:ext cx="720000" cy="72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rtlCol="0" anchor="b" anchorCtr="1"/>
          <a:lstStyle/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 b c d e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 g h i j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 l m n o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q r s t</a:t>
            </a:r>
          </a:p>
          <a:p>
            <a:r>
              <a:rPr lang="en-US">
                <a:solidFill>
                  <a:srgbClr val="00206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 v w x y</a:t>
            </a:r>
          </a:p>
        </p:txBody>
      </p:sp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15</TotalTime>
  <Words>150</Words>
  <Application>Microsoft Office PowerPoint</Application>
  <PresentationFormat>Custom</PresentationFormat>
  <Paragraphs>30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Courier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6</cp:revision>
  <dcterms:created xsi:type="dcterms:W3CDTF">2022-09-16T19:27:59Z</dcterms:created>
  <dcterms:modified xsi:type="dcterms:W3CDTF">2022-09-17T15:10:52Z</dcterms:modified>
</cp:coreProperties>
</file>