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</p:sldMasterIdLst>
  <p:notesMasterIdLst>
    <p:notesMasterId r:id="rId3"/>
  </p:notesMasterIdLst>
  <p:handoutMasterIdLst>
    <p:handoutMasterId r:id="rId4"/>
  </p:handoutMasterIdLst>
  <p:sldIdLst>
    <p:sldId id="631" r:id="rId2"/>
  </p:sldIdLst>
  <p:sldSz cx="9144000" cy="6858000" type="screen4x3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4404"/>
    <a:srgbClr val="CB6D05"/>
    <a:srgbClr val="9A5304"/>
    <a:srgbClr val="003300"/>
    <a:srgbClr val="6CAEDF"/>
    <a:srgbClr val="004B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F8AF44-846D-BE3F-160C-7688AEB35706}" v="57" dt="2022-07-27T22:06:43.3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37" autoAdjust="0"/>
    <p:restoredTop sz="94624" autoAdjust="0"/>
  </p:normalViewPr>
  <p:slideViewPr>
    <p:cSldViewPr snapToGrid="0" snapToObjects="1" showGuides="1">
      <p:cViewPr varScale="1">
        <p:scale>
          <a:sx n="78" d="100"/>
          <a:sy n="78" d="100"/>
        </p:scale>
        <p:origin x="1771" y="77"/>
      </p:cViewPr>
      <p:guideLst>
        <p:guide orient="horz" pos="2159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2"/>
            </a:solidFill>
            <a:ln w="34925">
              <a:solidFill>
                <a:schemeClr val="bg1"/>
              </a:solidFill>
            </a:ln>
          </c:spPr>
          <c:explosion val="2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8D15-482B-8638-B5E4D913ABA3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  <a:ln w="34925"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2-8D15-482B-8638-B5E4D913ABA3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66</c:v>
                </c:pt>
                <c:pt idx="1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D15-482B-8638-B5E4D913AB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38"/>
      </c:pieChart>
    </c:plotArea>
    <c:plotVisOnly val="1"/>
    <c:dispBlanksAs val="zero"/>
    <c:showDLblsOverMax val="0"/>
  </c:chart>
  <c:spPr>
    <a:ln w="44450"/>
  </c:spPr>
  <c:txPr>
    <a:bodyPr/>
    <a:lstStyle/>
    <a:p>
      <a:pPr>
        <a:defRPr sz="1800">
          <a:latin typeface="Calibri" panose="020F0502020204030204" pitchFamily="34" charset="0"/>
        </a:defRPr>
      </a:pPr>
      <a:endParaRPr lang="hu-H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1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A8D351-6EE2-ED4B-9D4B-A135C55727FD}" type="datetimeFigureOut">
              <a:rPr lang="en-US" smtClean="0"/>
              <a:pPr/>
              <a:t>8/8/2022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27CAB-B0F7-2D4F-8908-52C674DFB4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0155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1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02E65-E1FE-BD40-9E83-1C5BC9790FB4}" type="datetimeFigureOut">
              <a:rPr lang="en-US" smtClean="0"/>
              <a:pPr/>
              <a:t>8/8/2022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1"/>
            <a:ext cx="550545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A8DE6-6B50-094C-8647-96575B0159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907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400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03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080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Questions? Contact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79362-658A-E344-B7E9-F19991414F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IDC 2013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7209" y="2728949"/>
            <a:ext cx="6534920" cy="1639448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Enter speaker name and title, contact info, and twitter handle</a:t>
            </a:r>
          </a:p>
        </p:txBody>
      </p:sp>
    </p:spTree>
    <p:extLst>
      <p:ext uri="{BB962C8B-B14F-4D97-AF65-F5344CB8AC3E}">
        <p14:creationId xmlns:p14="http://schemas.microsoft.com/office/powerpoint/2010/main" val="325210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704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36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175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14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29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368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295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581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384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3149390849"/>
              </p:ext>
            </p:extLst>
          </p:nvPr>
        </p:nvGraphicFramePr>
        <p:xfrm>
          <a:off x="2354688" y="1865186"/>
          <a:ext cx="3538803" cy="3889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9362-658A-E344-B7E9-F19991414F7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29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8951</TotalTime>
  <Words>1</Words>
  <Application>Microsoft Office PowerPoint</Application>
  <PresentationFormat>Diavetítés a képernyőre (4:3 oldalarány)</PresentationFormat>
  <Paragraphs>1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PowerPoint-bemutató</vt:lpstr>
    </vt:vector>
  </TitlesOfParts>
  <Company>IDC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meastwood</dc:creator>
  <cp:lastModifiedBy>Varga, Balazs3 (ADV D EU HU OPS 2 MPS 8)</cp:lastModifiedBy>
  <cp:revision>345</cp:revision>
  <cp:lastPrinted>2015-10-13T14:52:25Z</cp:lastPrinted>
  <dcterms:created xsi:type="dcterms:W3CDTF">2012-11-20T00:03:11Z</dcterms:created>
  <dcterms:modified xsi:type="dcterms:W3CDTF">2022-08-08T09:45:51Z</dcterms:modified>
</cp:coreProperties>
</file>