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762" r:id="rId1"/>
  </p:sldMasterIdLst>
  <p:notesMasterIdLst>
    <p:notesMasterId r:id="rId4"/>
  </p:notesMasterIdLst>
  <p:sldIdLst>
    <p:sldId id="2147470180" r:id="rId2"/>
    <p:sldId id="2147470181" r:id="rId3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DF6785-4DFB-F4DE-F2C0-DC446711EF2C}" name="Jeff Reser" initials="JR" userId="Jeff Reser" providerId="None"/>
  <p188:author id="{DC0077B3-5DBB-EDEC-F055-DA8A04F1A110}" name="Michal Svec" initials="MS" userId="S::msvec@suse.com::e0a16f7c-14ff-4656-965a-4065c755279a" providerId="AD"/>
  <p188:author id="{1F407BF8-EE83-1A4C-B3B0-41F6A69C781C}" name="Tom Callway" initials="TC" userId="S::tom.callway@suse.com::416fbb2d-6a98-4dd5-8d93-9f2613844fb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C322C"/>
    <a:srgbClr val="192072"/>
    <a:srgbClr val="FE7C3F"/>
    <a:srgbClr val="90EBCD"/>
    <a:srgbClr val="3138A7"/>
    <a:srgbClr val="30BA77"/>
    <a:srgbClr val="175D51"/>
    <a:srgbClr val="12E8DD"/>
    <a:srgbClr val="2453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F2F3C-1FEF-E7BD-92C5-DEE641AD01C5}" v="55" dt="2023-03-15T15:03:08.079"/>
    <p1510:client id="{5970EE6D-B312-5543-9A11-C76DB993FDE0}" v="26" dt="2022-07-08T13:07:32.921"/>
    <p1510:client id="{5BCB1DCD-4030-7736-A807-F9F815FEEF88}" v="30" dt="2022-08-03T21:29:26.797"/>
    <p1510:client id="{8AA2EF2C-9AF0-AF88-3910-44036704B2DC}" v="84" dt="2023-03-15T11:50:20.202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7" d="100"/>
          <a:sy n="77" d="100"/>
        </p:scale>
        <p:origin x="8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19A10-C191-488C-8380-88750C29A3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53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01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1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0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19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3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9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5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2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47F3FAD-C6B9-8C4F-8B30-A986CB23085B}"/>
              </a:ext>
            </a:extLst>
          </p:cNvPr>
          <p:cNvSpPr/>
          <p:nvPr/>
        </p:nvSpPr>
        <p:spPr>
          <a:xfrm>
            <a:off x="1676843" y="81719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 err="1">
                <a:cs typeface="Calibri"/>
              </a:rPr>
              <a:t>tl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8DDFA2C-2F36-D968-40AA-A965EB5050B2}"/>
              </a:ext>
            </a:extLst>
          </p:cNvPr>
          <p:cNvSpPr/>
          <p:nvPr/>
        </p:nvSpPr>
        <p:spPr>
          <a:xfrm>
            <a:off x="5178942" y="81719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t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t
             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5CF6F59-E51B-CD7A-8641-C5945425ABB0}"/>
              </a:ext>
            </a:extLst>
          </p:cNvPr>
          <p:cNvSpPr/>
          <p:nvPr/>
        </p:nvSpPr>
        <p:spPr>
          <a:xfrm>
            <a:off x="8681041" y="86149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t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tr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5E77C1-ACF8-AE57-88B9-BF5B6370A169}"/>
              </a:ext>
            </a:extLst>
          </p:cNvPr>
          <p:cNvSpPr/>
          <p:nvPr/>
        </p:nvSpPr>
        <p:spPr>
          <a:xfrm>
            <a:off x="1676843" y="2400901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CC6C423-3B86-1DAC-AB41-08C8E613F55B}"/>
              </a:ext>
            </a:extLst>
          </p:cNvPr>
          <p:cNvSpPr/>
          <p:nvPr/>
        </p:nvSpPr>
        <p:spPr>
          <a:xfrm>
            <a:off x="8681041" y="2405331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r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990CAAE-5C57-8DBA-E430-5FB552F01E35}"/>
              </a:ext>
            </a:extLst>
          </p:cNvPr>
          <p:cNvSpPr/>
          <p:nvPr/>
        </p:nvSpPr>
        <p:spPr>
          <a:xfrm>
            <a:off x="1672413" y="4831319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b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bl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8D7AF90-CF57-5DD8-35E1-595846CB654E}"/>
              </a:ext>
            </a:extLst>
          </p:cNvPr>
          <p:cNvSpPr/>
          <p:nvPr/>
        </p:nvSpPr>
        <p:spPr>
          <a:xfrm>
            <a:off x="5178942" y="4835750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b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E6D384D-5EC6-D1C6-2D2D-0864D8ECBAC3}"/>
              </a:ext>
            </a:extLst>
          </p:cNvPr>
          <p:cNvSpPr/>
          <p:nvPr/>
        </p:nvSpPr>
        <p:spPr>
          <a:xfrm>
            <a:off x="8685471" y="4831319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b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 err="1">
                <a:cs typeface="Calibri"/>
              </a:rPr>
              <a:t>br</a:t>
            </a:r>
            <a:endParaRPr lang="en-US" dirty="0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3FC9DD4-D205-5738-9213-D75202669115}"/>
              </a:ext>
            </a:extLst>
          </p:cNvPr>
          <p:cNvSpPr/>
          <p:nvPr/>
        </p:nvSpPr>
        <p:spPr>
          <a:xfrm>
            <a:off x="5178942" y="2405331"/>
            <a:ext cx="1828885" cy="1925319"/>
          </a:xfrm>
          <a:prstGeom prst="rect">
            <a:avLst/>
          </a:prstGeom>
          <a:solidFill>
            <a:schemeClr val="accent5"/>
          </a:solidFill>
          <a:effectLst>
            <a:outerShdw dist="76200" dir="7140000" sx="110000" sy="110000" algn="ct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cs typeface="Calibri"/>
              </a:rPr>
              <a:t>ctr</a:t>
            </a:r>
          </a:p>
        </p:txBody>
      </p:sp>
    </p:spTree>
    <p:extLst>
      <p:ext uri="{BB962C8B-B14F-4D97-AF65-F5344CB8AC3E}">
        <p14:creationId xmlns:p14="http://schemas.microsoft.com/office/powerpoint/2010/main" val="13136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740224"/>
              </p:ext>
            </p:extLst>
          </p:nvPr>
        </p:nvGraphicFramePr>
        <p:xfrm>
          <a:off x="2172275" y="1915844"/>
          <a:ext cx="8128000" cy="1665316"/>
        </p:xfrm>
        <a:graphic>
          <a:graphicData uri="http://schemas.openxmlformats.org/drawingml/2006/table">
            <a:tbl>
              <a:tblPr firstRow="1" bandRow="1">
                <a:effectLst>
                  <a:outerShdw sx="130000" sy="130000" algn="ctr" rotWithShape="0">
                    <a:prstClr val="black"/>
                  </a:outerShdw>
                </a:effectLst>
                <a:tableStyleId>{5C22544A-7EE6-4342-B048-85BDC9FD1C3A}</a:tableStyleId>
              </a:tblPr>
              <a:tblGrid>
                <a:gridCol w="4064000"/>
                <a:gridCol w="4064000"/>
              </a:tblGrid>
              <a:tr h="832658">
                <a:tc>
                  <a:txBody>
                    <a:bodyPr/>
                    <a:lstStyle/>
                    <a:p>
                      <a:r>
                        <a:rPr lang="tr-TR" dirty="0" smtClean="0"/>
                        <a:t>Some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Table</a:t>
                      </a:r>
                      <a:endParaRPr lang="en-US" dirty="0"/>
                    </a:p>
                  </a:txBody>
                  <a:tcPr/>
                </a:tc>
              </a:tr>
              <a:tr h="832658">
                <a:tc>
                  <a:txBody>
                    <a:bodyPr/>
                    <a:lstStyle/>
                    <a:p>
                      <a:r>
                        <a:rPr lang="tr-TR" dirty="0" smtClean="0"/>
                        <a:t>With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Center shadow alignment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61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SUSE Infinity</Template>
  <TotalTime>0</TotalTime>
  <Words>16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2023-04-19T12:48:19Z</dcterms:created>
  <dcterms:modified xsi:type="dcterms:W3CDTF">2023-04-19T12:48:39Z</dcterms:modified>
  <cp:category/>
</cp:coreProperties>
</file>