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4" autoAdjust="0"/>
    <p:restoredTop sz="94660"/>
  </p:normalViewPr>
  <p:slideViewPr>
    <p:cSldViewPr snapToGrid="0">
      <p:cViewPr varScale="1">
        <p:scale>
          <a:sx n="77" d="100"/>
          <a:sy n="77" d="100"/>
        </p:scale>
        <p:origin x="77" y="3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Triangle 2">
            <a:extLst>
              <a:ext uri="{FF2B5EF4-FFF2-40B4-BE49-F238E27FC236}">
                <a16:creationId xmlns:a16="http://schemas.microsoft.com/office/drawing/2014/main" id="{41B0E0A7-ADF3-2B83-3AE4-24CBFDD9172E}"/>
              </a:ext>
            </a:extLst>
          </p:cNvPr>
          <p:cNvSpPr/>
          <p:nvPr/>
        </p:nvSpPr>
        <p:spPr>
          <a:xfrm>
            <a:off x="734970" y="1451703"/>
            <a:ext cx="7170821" cy="1428022"/>
          </a:xfrm>
          <a:prstGeom prst="rtTriangl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720000" vert="vert270" lIns="0" tIns="0" rIns="0" bIns="0" rtlCol="0" anchor="t" anchorCtr="1"/>
          <a:lstStyle/>
          <a:p>
            <a:r>
              <a:rPr lang="en-US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b c d e f g h I j k l m n o p</a:t>
            </a: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16</TotalTime>
  <Words>16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9</cp:revision>
  <dcterms:created xsi:type="dcterms:W3CDTF">2022-06-21T23:40:32Z</dcterms:created>
  <dcterms:modified xsi:type="dcterms:W3CDTF">2022-06-22T11:01:37Z</dcterms:modified>
</cp:coreProperties>
</file>