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38960E5-ADB8-81D0-EF82-495A01FD6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303DF92-5CF4-7BD9-94FA-ECF53B9B2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5975739-0EF2-4D26-8F20-5A30B100B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6204-00FE-46FB-931D-3152643CA38A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4064C77-1341-3FC6-2492-CF524DC3D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CCDD356-E300-88A5-3798-A95A69C99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783A-30AB-4B93-8F13-D349E8F8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1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C8139AB-FBF9-72B2-92C8-351640938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24DB070-F90B-1404-AACE-CC5534781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3F9169D-C750-21B7-B9DE-42D24B46A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6204-00FE-46FB-931D-3152643CA38A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0F2964B-9262-AADB-A41C-93B9561D8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BFF8F96-E705-DD4E-333F-21C35C8F4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783A-30AB-4B93-8F13-D349E8F8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48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B71B513B-08F9-AB18-9614-2B8E95F616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E095D00-EAE4-CB60-4ED7-EABB46881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7D95DE7-1367-3C54-B805-391C3F21C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6204-00FE-46FB-931D-3152643CA38A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DBC67AF-4AD3-FF91-75EB-DDA05B2E4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C055D8B-24CC-65DB-74ED-49EB61378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783A-30AB-4B93-8F13-D349E8F8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50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3E74A6A-277C-C3AE-1FA3-4B84DA4D9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3044BAA-C828-49FF-535A-C2AA76DF5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51ACD71-1BBD-94AB-7AE1-A233985BF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6204-00FE-46FB-931D-3152643CA38A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5B07594-C7B4-09D3-DB5F-D69F91CFA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50E2C34-FFAE-0B85-4AC1-2C49873AD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783A-30AB-4B93-8F13-D349E8F8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914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394E9E0-6BAF-869A-0F54-39A8158AD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CAD78CB-8578-62ED-001E-08B71E93C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D22A923-7650-C1E0-1157-B8A393B13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6204-00FE-46FB-931D-3152643CA38A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A81D1B7-62C5-43A6-39D8-6909184D0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79CBA61-DB7B-416A-C926-65862161B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783A-30AB-4B93-8F13-D349E8F8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4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5B90CB1-8FDD-D396-E2E0-94B11DC51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4AF17C4-81C6-D8C0-E7CD-85DC01C9C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50C7783-A353-FE20-B12A-D8742C330B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9C68534-0792-B2B6-0EF0-5212C1D30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6204-00FE-46FB-931D-3152643CA38A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2A9627B-F9F7-6913-6341-52D544E90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767BDA7-83BF-509B-B4CD-925B3B3DA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783A-30AB-4B93-8F13-D349E8F8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522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27EE07C-C3B8-BF3F-BD48-A651FBA47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604E09D-6B28-5E8F-38DD-BF1FCBAA1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F5332B98-899B-98D9-EB5C-4BA7B335C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0686662E-3EFE-39FC-E448-5BD9AA74AC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9766C89C-FF2F-C00E-BF34-EF18239839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CAC4B3D3-1A88-DBAB-BA2E-61BADB6A1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6204-00FE-46FB-931D-3152643CA38A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FB6FCD09-E29D-BD95-D709-1BA6BC78D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82EB387E-B87A-83E9-A46B-D99EF502D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783A-30AB-4B93-8F13-D349E8F8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54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BB8969-A82C-0BB6-5C41-94D70682A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BBEEC499-3B6C-85E5-168C-7C693B392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6204-00FE-46FB-931D-3152643CA38A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31076BFE-DE13-34F1-8B8C-6A3A4B216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0EFEF5E9-5D9F-FD0A-353C-2D7A7F55B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783A-30AB-4B93-8F13-D349E8F8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45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6F7AF64A-5DF0-971C-A432-669694F33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6204-00FE-46FB-931D-3152643CA38A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514E7499-C139-7A83-958A-E87F98629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3B9A0628-4CF9-0BB5-A467-37BA891EF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783A-30AB-4B93-8F13-D349E8F8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713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3DFFD01-BFD6-E360-831E-BE2556A7E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5B68FA5-FC3F-7345-0044-14198E4AE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C1850C66-141F-916E-E386-326A6272D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52EC5F0-5548-FFFE-80AD-3C73424FD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6204-00FE-46FB-931D-3152643CA38A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351E479-89AB-1A5C-CB29-6EFD46046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6AC1CDC-71BF-73C1-65E9-067893B9E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783A-30AB-4B93-8F13-D349E8F8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71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F9F9D16-F4B0-6093-032D-D777CD8D5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14DED592-D3A2-D41F-B794-FC64209EE9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1D056A9-B714-9E9A-0DA5-74EBEAAFF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245934C-987F-A7C4-5BDA-90DDE1424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6204-00FE-46FB-931D-3152643CA38A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F5028BE-3B7E-8EFE-7FB0-382402E78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A9D5607-682B-FE3D-8164-B0FE1EDE1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783A-30AB-4B93-8F13-D349E8F8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382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1C384F05-FF7B-E921-A1C6-996B1ABE4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F1B4209-D05C-1412-CBB8-D575AFE95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985E8FB-51B4-08C3-462F-12C9B3BE42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F6204-00FE-46FB-931D-3152643CA38A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58FFBE9-0DF9-8288-4495-6700F37D7F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12AC754-8439-17F1-97B2-DC30015B2D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1783A-30AB-4B93-8F13-D349E8F8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78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Csoportba foglalás 12">
            <a:extLst>
              <a:ext uri="{FF2B5EF4-FFF2-40B4-BE49-F238E27FC236}">
                <a16:creationId xmlns:a16="http://schemas.microsoft.com/office/drawing/2014/main" id="{8F6ED517-1931-5A79-F884-E20BB716C443}"/>
              </a:ext>
            </a:extLst>
          </p:cNvPr>
          <p:cNvGrpSpPr/>
          <p:nvPr/>
        </p:nvGrpSpPr>
        <p:grpSpPr>
          <a:xfrm>
            <a:off x="4368553" y="2747083"/>
            <a:ext cx="3454894" cy="1363833"/>
            <a:chOff x="3586578" y="2558566"/>
            <a:chExt cx="3454894" cy="1337621"/>
          </a:xfrm>
        </p:grpSpPr>
        <p:sp>
          <p:nvSpPr>
            <p:cNvPr id="4" name="Téglalap 3">
              <a:extLst>
                <a:ext uri="{FF2B5EF4-FFF2-40B4-BE49-F238E27FC236}">
                  <a16:creationId xmlns:a16="http://schemas.microsoft.com/office/drawing/2014/main" id="{727DA449-C75A-BE07-3EC6-744DF116296A}"/>
                </a:ext>
              </a:extLst>
            </p:cNvPr>
            <p:cNvSpPr/>
            <p:nvPr/>
          </p:nvSpPr>
          <p:spPr>
            <a:xfrm>
              <a:off x="3586578" y="2961812"/>
              <a:ext cx="1171853" cy="9343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églalap 4">
              <a:extLst>
                <a:ext uri="{FF2B5EF4-FFF2-40B4-BE49-F238E27FC236}">
                  <a16:creationId xmlns:a16="http://schemas.microsoft.com/office/drawing/2014/main" id="{63BB8783-074E-9DCA-A9FE-F9B46741F1DF}"/>
                </a:ext>
              </a:extLst>
            </p:cNvPr>
            <p:cNvSpPr/>
            <p:nvPr/>
          </p:nvSpPr>
          <p:spPr>
            <a:xfrm>
              <a:off x="5869619" y="2558566"/>
              <a:ext cx="1171853" cy="9343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Összekötő: szögletes 6">
              <a:extLst>
                <a:ext uri="{FF2B5EF4-FFF2-40B4-BE49-F238E27FC236}">
                  <a16:creationId xmlns:a16="http://schemas.microsoft.com/office/drawing/2014/main" id="{5DC99BAB-369E-91CB-8615-20E1D43AFBBB}"/>
                </a:ext>
              </a:extLst>
            </p:cNvPr>
            <p:cNvCxnSpPr>
              <a:stCxn id="4" idx="2"/>
              <a:endCxn id="5" idx="0"/>
            </p:cNvCxnSpPr>
            <p:nvPr/>
          </p:nvCxnSpPr>
          <p:spPr>
            <a:xfrm rot="5400000" flipH="1" flipV="1">
              <a:off x="4645214" y="2085856"/>
              <a:ext cx="1337621" cy="2283041"/>
            </a:xfrm>
            <a:prstGeom prst="bentConnector5">
              <a:avLst>
                <a:gd name="adj1" fmla="val -16762"/>
                <a:gd name="adj2" fmla="val 50000"/>
                <a:gd name="adj3" fmla="val 116762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25835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Szélesvásznú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fejleszto</dc:creator>
  <cp:lastModifiedBy>fejleszto</cp:lastModifiedBy>
  <cp:revision>1</cp:revision>
  <dcterms:created xsi:type="dcterms:W3CDTF">2022-05-25T13:11:36Z</dcterms:created>
  <dcterms:modified xsi:type="dcterms:W3CDTF">2022-05-25T13:13:10Z</dcterms:modified>
</cp:coreProperties>
</file>