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AE83B-BC8C-427C-959B-E62A2B93F7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755199-46C6-417F-99F7-B99072451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78799-0A37-4FA0-8C55-8E2F064D5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296-04E3-4D37-8ADC-507E896D934E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ED713-A4C3-43F7-B493-C49DD18B6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B14B7-8BEE-4769-A61C-9927F60C2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830E-6586-4206-9831-0C7265FA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141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2AC62-2F1C-4899-A3D8-805056630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B2E8FA-4B96-4965-9BBE-1B238ACBEF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85FB4-E492-4769-B920-1F450D595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296-04E3-4D37-8ADC-507E896D934E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40A55-25B9-453A-9F2C-E82824972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4AD8A-0CEF-4180-9E91-8F398E1E4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830E-6586-4206-9831-0C7265FA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4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65E330-57C5-4227-980E-1EDDCEDADE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9BE4FB-7A00-4F2E-ACDD-B70F6B1176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592A4-3A01-4EB5-A5BC-51270DCB5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296-04E3-4D37-8ADC-507E896D934E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DF20A-F07B-4264-B8DE-8D05AA766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4BC76-7A61-4498-817D-CA33682A9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830E-6586-4206-9831-0C7265FA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041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B63CE-AF5C-4850-9876-AF2AD7516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9A2D5-C7BC-4C55-B159-314162499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66A26-E6BF-4549-A1DE-6198EE1CB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296-04E3-4D37-8ADC-507E896D934E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959B0-1D88-495F-B830-0C8EAD60F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16F56-AD30-46BF-9665-52BA19B81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830E-6586-4206-9831-0C7265FA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274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656E-87B6-4414-9ADE-47290F173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E4DAC-C898-4BD7-973C-433EBE42AA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B91C8-15CF-4516-A597-B62A80912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296-04E3-4D37-8ADC-507E896D934E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405F6B-B18D-46D2-A49E-08FB51D4B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38722-87CE-4C48-A580-E6D1852C6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830E-6586-4206-9831-0C7265FA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84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061A2-6E55-4B48-BD66-15AE8C97C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026EA-FF2B-4F5A-B6AA-6AC92264AB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6BAB54-792C-4E75-8413-10BB6B4DD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C62453-2739-4D54-AFE8-9BB5AFF77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296-04E3-4D37-8ADC-507E896D934E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9AB12F-F7E2-4541-859C-9D17D57BF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348711-70FA-4089-A05B-CA456777B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830E-6586-4206-9831-0C7265FA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3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E817C-F5F9-45F7-B011-3B6683257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D31A9F-F4D0-4DCA-B295-AC2396A04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FE0850-475E-4188-8D22-DF8F157B94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F1ED38-8DDA-4364-A2D1-A6625D0E06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EA2C5D-4BED-4289-B6A9-BB967CB38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3A700C-89B9-46DC-8A39-A19A914A6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296-04E3-4D37-8ADC-507E896D934E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265F5F-68F3-4947-A5DD-2EECF31FF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B6BB6D-A1D8-4181-AC8B-998B2B8E3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830E-6586-4206-9831-0C7265FA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101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324DA-8229-4319-8A4F-3A7523509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7B9366-EBB1-4146-B3CF-B5492B363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296-04E3-4D37-8ADC-507E896D934E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4C8794-2E59-499A-A6C6-16879C6DC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A082F4-1478-49DD-8E87-9815F604D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830E-6586-4206-9831-0C7265FA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164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484141-0CC8-4690-903A-BF7E48C61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296-04E3-4D37-8ADC-507E896D934E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32399D-B7A3-49A9-8B09-51A3318E8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97D8F4-E3BA-4252-BDEB-CBE13D120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830E-6586-4206-9831-0C7265FA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238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C2289-ED66-4104-865F-1CD7C8CA5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47D61-A838-4DCF-A4F5-51B91F462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01748A-77AF-4EA6-9D41-EF258B0CC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B5953F-65C2-452A-B2F0-BBC6CF96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296-04E3-4D37-8ADC-507E896D934E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ADCD25-A05B-43E0-A22F-1B1385895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C7286-2387-42E1-99CD-D4D6BE5AB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830E-6586-4206-9831-0C7265FA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732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719B2-6FD1-45BD-958C-F170A8A38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D43C3B-BF7E-405E-9D2E-E3A5BDFFCD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17B0E6-87FC-4DA8-A64A-2EDEB0456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2825D4-DC8E-42E2-B3AC-98FFA93BD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296-04E3-4D37-8ADC-507E896D934E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A1998C-5268-4085-8BA4-15AE6F33D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B64C3-509B-44CA-BE45-6B6C6BB0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830E-6586-4206-9831-0C7265FA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551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53A6C1-CB89-47C8-AD02-36EED2347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B91F23-A9D8-4FCE-9945-1DD67E7D7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EE401-64F6-48F1-9B43-5BEE691F9E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BD296-04E3-4D37-8ADC-507E896D934E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E5FC7-B9E2-4B82-904B-35B32BE50C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10E6C-19F1-4A05-B800-AA2C4EAEA4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7830E-6586-4206-9831-0C7265FAF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2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documentfoundation.or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72363C9-87AB-49D2-9ABD-1764971647D4}"/>
              </a:ext>
            </a:extLst>
          </p:cNvPr>
          <p:cNvSpPr txBox="1"/>
          <p:nvPr/>
        </p:nvSpPr>
        <p:spPr>
          <a:xfrm>
            <a:off x="3739242" y="310242"/>
            <a:ext cx="431074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  <a:hlinkClick r:id="rId2" action="ppaction://hlinkfile"/>
              </a:rPr>
              <a:t>Some multi line hyperlink/field</a:t>
            </a:r>
            <a:br>
              <a:rPr lang="en-US" sz="4400" dirty="0"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rPr>
            </a:br>
            <a:r>
              <a:rPr lang="en-US" sz="4400" dirty="0"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rPr>
              <a:t>text that follows after a </a:t>
            </a:r>
            <a:r>
              <a:rPr lang="en-US" sz="4400" dirty="0" err="1"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rPr>
              <a:t>linebreak</a:t>
            </a:r>
            <a:endParaRPr lang="en-US" sz="4400" dirty="0">
              <a:latin typeface="Liberation Sans" panose="020B0604020202020204" pitchFamily="34" charset="0"/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130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Liberation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sarper</dc:creator>
  <cp:lastModifiedBy>sarper</cp:lastModifiedBy>
  <cp:revision>1</cp:revision>
  <dcterms:created xsi:type="dcterms:W3CDTF">2023-02-23T11:54:03Z</dcterms:created>
  <dcterms:modified xsi:type="dcterms:W3CDTF">2023-02-23T11:57:12Z</dcterms:modified>
</cp:coreProperties>
</file>