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F80C51-0BF2-4362-BAA7-A0217A08C48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52883A-5553-4BF7-96E4-C21FE820CAA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EE5C2D-B03A-4EFD-A6BF-69F71C5A7A0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9684AC-2109-40B1-A2EF-94D5DCE8FFC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B16440-3225-453B-B7B5-14A21F23C4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C00CAA-BAAA-4050-8D3A-15009581CC1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8E5615-3235-4197-85F2-11368D60077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C1D3F8-F140-4F61-90B2-A363612B4CE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67F7EE-3F6C-46C3-AB89-20D281AE8A1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0E0C8B-0BDA-479F-BAC7-572689726EE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DB332A-3803-4060-977C-B8C0BF62A0E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3B7656-3F33-42B2-8144-33EB533F1C6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2D876348-0CE2-444A-B6F8-6DF778F072AD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3200" spc="-1" strike="noStrike" u="sng">
                <a:uFill>
                  <a:solidFill>
                    <a:srgbClr val="a1467e"/>
                  </a:solidFill>
                </a:uFill>
                <a:latin typeface="Arial"/>
              </a:rPr>
              <a:t>TEXT </a:t>
            </a:r>
            <a:r>
              <a:rPr b="0" lang="en-US" sz="3200" spc="-1" strike="noStrike" u="sng">
                <a:solidFill>
                  <a:srgbClr val="ff8000"/>
                </a:solidFill>
                <a:uFillTx/>
                <a:latin typeface="Arial"/>
              </a:rPr>
              <a:t>TE</a:t>
            </a:r>
            <a:r>
              <a:rPr b="0" lang="en-US" sz="3200" spc="-1" strike="noStrike" u="sng">
                <a:uFillTx/>
                <a:latin typeface="Arial"/>
              </a:rPr>
              <a:t>XT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LibreOfficeDev/7.4.0.0.alpha0$Linux_X86_64 LibreOffice_project/c5e12ade44dca96b448a4ed6d1fda2d9c10db3e8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2020-02-19T13:04:35Z</dcterms:created>
  <dc:creator/>
  <dc:description/>
  <dc:language>es-ES</dc:language>
  <cp:lastModifiedBy/>
  <dcterms:modified xsi:type="dcterms:W3CDTF">2022-04-20T16:21:16Z</dcterms:modified>
  <cp:revision>3</cp:revision>
  <dc:subject/>
  <dc:title/>
</cp:coreProperties>
</file>