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  <Override PartName="/ppt/media/Cort%C3%A1zar.wav" ContentType="audio/x-wav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默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默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US" sz="4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US" sz="4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  <a:lvl2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2pPr>
            <a:lvl3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3pPr>
            <a:lvl4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4pPr>
            <a:lvl5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5pPr>
            <a:lvl6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6pPr>
            <a:lvl7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7pPr>
          </a:lstStyle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audio" Target="../media/Cort&#225;zar.wav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/>
          <p:cNvPicPr/>
          <p:nvPr/>
        </p:nvPicPr>
        <p:blipFill>
          <a:blip r:embed="rId1"/>
          <a:stretch/>
        </p:blipFill>
        <p:spPr>
          <a:xfrm>
            <a:off x="2051640" y="360"/>
            <a:ext cx="5115960" cy="6855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advTm="5000" p14:dur="2000">
        <p:sndAc>
          <p:stSnd>
            <p:snd r:embed="rId2" name="Cort%C3%A1zar.wav"/>
          </p:stSnd>
        </p:sndAc>
      </p:transition>
    </mc:Choice>
    <mc:Fallback>
      <p:transition spd="slow" advTm="5000">
        <p:sndAc>
          <p:stSnd>
            <p:snd r:embed="rId2" name="Cort%C3%A1zar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/>
          <p:cNvPicPr/>
          <p:nvPr/>
        </p:nvPicPr>
        <p:blipFill>
          <a:blip r:embed="rId1"/>
          <a:stretch/>
        </p:blipFill>
        <p:spPr>
          <a:xfrm>
            <a:off x="1944000" y="360"/>
            <a:ext cx="5038200" cy="6855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advTm="13000" p14:dur="2000"/>
    </mc:Choice>
    <mc:Fallback>
      <p:transition spd="slow" advTm="13000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3908</TotalTime>
  <Application>LibreOfficeDev/26.2.0.0.alpha0$Linux_X86_64 LibreOffice_project/305c064af40f54f45e06720f93d0e045caea9f3e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2007-06-03T16:55:39Z</dcterms:created>
  <dc:creator>ml</dc:creator>
  <dc:description/>
  <dc:language>zh-CN</dc:language>
  <cp:lastModifiedBy/>
  <dcterms:modified xsi:type="dcterms:W3CDTF">2025-11-04T15:50:09Z</dcterms:modified>
  <cp:revision>52</cp:revision>
  <dc:subject/>
  <dc:title>幻灯片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