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88825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D9E196B0-1063-4253-9B21-6E4E97BEEA6E}" type="slidenum"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Img"/>
          </p:nvPr>
        </p:nvSpPr>
        <p:spPr>
          <a:xfrm>
            <a:off x="219240" y="812880"/>
            <a:ext cx="7118640" cy="4005360"/>
          </a:xfrm>
          <a:prstGeom prst="rect">
            <a:avLst/>
          </a:prstGeom>
          <a:ln w="0">
            <a:noFill/>
          </a:ln>
        </p:spPr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4760" cy="480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Num" idx="7"/>
          </p:nvPr>
        </p:nvSpPr>
        <p:spPr>
          <a:xfrm>
            <a:off x="4278960" y="10157400"/>
            <a:ext cx="327780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03F68B7-C625-4E67-B19B-52F1F588DBAD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616D1F-D936-47DD-954E-5C38BD87BA4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A4B6F9-24E4-4539-BFC0-B56F940C570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09A7ED-929D-47AC-B983-104C187B8E6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8200" y="160452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6920" y="160452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120" y="368208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8200" y="368208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6920" y="368208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2D85CA-3004-4976-8404-77600A7BF8A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47B370-1CE9-4298-8C19-AADAFD340D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75055F-09B8-4AA3-90FC-88049B81B8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730FEC-A406-4A77-AD55-04A4DE74D31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986BF7-302D-437F-BC18-F50451EAD66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1280" cy="613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B6D236-5ED1-44B6-93F9-9235071747E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138E28-268A-41FE-97B8-0315D62280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538B3B-2922-4A48-ABF7-099761D7C39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A466BB-5709-4B39-A67B-A0314D213A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280" cy="13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hu-HU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7400" y="6356520"/>
            <a:ext cx="411228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08320" y="6356520"/>
            <a:ext cx="274104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213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A833C3-208B-4426-A260-573767EC8F7E}" type="slidenum">
              <a:rPr b="0" lang="en-US" sz="213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hu-HU" sz="213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04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12"/>
          <p:cNvGrpSpPr/>
          <p:nvPr/>
        </p:nvGrpSpPr>
        <p:grpSpPr>
          <a:xfrm>
            <a:off x="4852800" y="2670120"/>
            <a:ext cx="1909440" cy="1341720"/>
            <a:chOff x="4852800" y="2670120"/>
            <a:chExt cx="1909440" cy="1341720"/>
          </a:xfrm>
        </p:grpSpPr>
        <p:sp>
          <p:nvSpPr>
            <p:cNvPr id="48" name="Rectangle 25"/>
            <p:cNvSpPr txBox="1"/>
            <p:nvPr/>
          </p:nvSpPr>
          <p:spPr>
            <a:xfrm rot="4800">
              <a:off x="4853520" y="2671200"/>
              <a:ext cx="1907640" cy="1339200"/>
            </a:xfrm>
            <a:prstGeom prst="rect">
              <a:avLst/>
            </a:prstGeom>
          </p:spPr>
          <p:txBody>
            <a:bodyPr numCol="1" spcCol="0" wrap="none" lIns="72000" rIns="121680" tIns="60840" bIns="60840" anchor="b" anchorCtr="1">
              <a:prstTxWarp prst="textArchUp">
                <a:avLst>
                  <a:gd name="adj" fmla="val 11773495"/>
                </a:avLst>
              </a:prstTxWarp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endParaRPr b="0" lang="en-US" sz="2000" spc="-1" strike="noStrike">
                <a:ln w="0">
                  <a:noFill/>
                </a:ln>
                <a:solidFill>
                  <a:srgbClr val="ff0000"/>
                </a:solidFill>
                <a:latin typeface="Poppins Medium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br>
                <a:rPr sz="2000"/>
              </a:b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endParaRPr b="0" lang="en-US" sz="2000" spc="-1" strike="noStrike">
                <a:ln w="0">
                  <a:noFill/>
                </a:ln>
                <a:solidFill>
                  <a:srgbClr val="ff0000"/>
                </a:solidFill>
                <a:latin typeface="Poppins Medium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br>
                <a:rPr sz="2000"/>
              </a:b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endParaRPr b="0" lang="en-US" sz="2000" spc="-1" strike="noStrike">
                <a:ln w="0">
                  <a:noFill/>
                </a:ln>
                <a:solidFill>
                  <a:srgbClr val="ff0000"/>
                </a:solidFill>
                <a:latin typeface="Poppins Medium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br>
                <a:rPr sz="2000"/>
              </a:b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OOOOOOO</a:t>
              </a:r>
              <a:endParaRPr b="0" lang="en-US" sz="2000" spc="-1" strike="noStrike">
                <a:ln w="0">
                  <a:noFill/>
                </a:ln>
                <a:solidFill>
                  <a:srgbClr val="ff0000"/>
                </a:solidFill>
                <a:latin typeface="Poppins Medium"/>
                <a:ea typeface="DejaVu Sans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4292</TotalTime>
  <Application>Collabora_OfficeDev/23.05.5.2$Windows_X86_64 LibreOffice_project/ede228e94ce5355cf9feec90ea2249c325723668</Application>
  <AppVersion>15.0000</AppVersion>
  <Company>Deloitte Touche Tohmatsu Services, Inc.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2020-11-17T10:12:06Z</dcterms:created>
  <dc:creator>Armstrong, India</dc:creator>
  <dc:description/>
  <dc:language>en-US</dc:language>
  <cp:lastModifiedBy>second user</cp:lastModifiedBy>
  <cp:lastPrinted>2022-02-18T11:24:58Z</cp:lastPrinted>
  <dcterms:modified xsi:type="dcterms:W3CDTF">2023-11-21T08:51:59Z</dcterms:modified>
  <cp:revision>121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  <property fmtid="{D5CDD505-2E9C-101B-9397-08002B2CF9AE}" pid="3" name="HiddenSlides">
    <vt:r8>16</vt:r8>
  </property>
  <property fmtid="{D5CDD505-2E9C-101B-9397-08002B2CF9AE}" pid="4" name="MMClips">
    <vt:r8>1</vt:r8>
  </property>
  <property fmtid="{D5CDD505-2E9C-101B-9397-08002B2CF9AE}" pid="5" name="Notes">
    <vt:r8>1</vt:r8>
  </property>
  <property fmtid="{D5CDD505-2E9C-101B-9397-08002B2CF9AE}" pid="6" name="PresentationFormat">
    <vt:lpwstr>Custom</vt:lpwstr>
  </property>
  <property fmtid="{D5CDD505-2E9C-101B-9397-08002B2CF9AE}" pid="7" name="Slides">
    <vt:r8>1</vt:r8>
  </property>
</Properties>
</file>