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7" r:id="rId4"/>
  </p:sldMasterIdLst>
  <p:notesMasterIdLst>
    <p:notesMasterId r:id="rId6"/>
  </p:notesMasterIdLst>
  <p:handoutMasterIdLst>
    <p:handoutMasterId r:id="rId7"/>
  </p:handoutMasterIdLst>
  <p:sldIdLst>
    <p:sldId id="2147308793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4CBF53-70EB-F724-DD64-50EE36B6877C}" name="Jim Mercer" initials="JM" userId="S::jmercer@idc.com::d1027446-58fe-4452-9a19-35c1e4d00af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" initials="L" lastIdx="9" clrIdx="0">
    <p:extLst>
      <p:ext uri="{19B8F6BF-5375-455C-9EA6-DF929625EA0E}">
        <p15:presenceInfo xmlns:p15="http://schemas.microsoft.com/office/powerpoint/2012/main" userId="S::lruvalcaba@idc.com::4de2b3de-5995-4b0b-a83f-b144d530849d" providerId="AD"/>
      </p:ext>
    </p:extLst>
  </p:cmAuthor>
  <p:cmAuthor id="2" name="Umesh Divakaran" initials="UD" lastIdx="1" clrIdx="1">
    <p:extLst>
      <p:ext uri="{19B8F6BF-5375-455C-9EA6-DF929625EA0E}">
        <p15:presenceInfo xmlns:p15="http://schemas.microsoft.com/office/powerpoint/2012/main" userId="S::udivakaran@idc.com::937866b8-3e8b-484d-b7af-f55a4502e8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35F"/>
    <a:srgbClr val="164C82"/>
    <a:srgbClr val="4F4F4F"/>
    <a:srgbClr val="D9D9D9"/>
    <a:srgbClr val="E6E6E6"/>
    <a:srgbClr val="F2F2F2"/>
    <a:srgbClr val="FFFFFF"/>
    <a:srgbClr val="CCCCCC"/>
    <a:srgbClr val="227FC7"/>
    <a:srgbClr val="98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79FAE-34B7-C405-6A85-8F5C574E0E85}" v="80" dt="2022-02-22T08:51:17.774"/>
    <p1510:client id="{2F22FE16-BB5F-43DD-8443-F4037F2EAB42}" v="21" dt="2022-01-25T15:17:04.092"/>
    <p1510:client id="{52F373F4-21EB-4390-BAE2-661A10051F86}" v="1" dt="2022-01-25T16:06:55.50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96" autoAdjust="0"/>
    <p:restoredTop sz="84959" autoAdjust="0"/>
  </p:normalViewPr>
  <p:slideViewPr>
    <p:cSldViewPr>
      <p:cViewPr varScale="1">
        <p:scale>
          <a:sx n="101" d="100"/>
          <a:sy n="101" d="100"/>
        </p:scale>
        <p:origin x="588" y="102"/>
      </p:cViewPr>
      <p:guideLst>
        <p:guide orient="horz" pos="367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405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xxx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xxx</c:v>
                </c:pt>
                <c:pt idx="1">
                  <c:v>xxx</c:v>
                </c:pt>
                <c:pt idx="2">
                  <c:v>xxx</c:v>
                </c:pt>
                <c:pt idx="3">
                  <c:v>xxx</c:v>
                </c:pt>
                <c:pt idx="4">
                  <c:v>xxx</c:v>
                </c:pt>
                <c:pt idx="5">
                  <c:v>xxx</c:v>
                </c:pt>
                <c:pt idx="6">
                  <c:v>xxx</c:v>
                </c:pt>
                <c:pt idx="7">
                  <c:v>xxx</c:v>
                </c:pt>
                <c:pt idx="8">
                  <c:v>xxx</c:v>
                </c:pt>
                <c:pt idx="9">
                  <c:v>xxx</c:v>
                </c:pt>
                <c:pt idx="10">
                  <c:v>xxx</c:v>
                </c:pt>
                <c:pt idx="11">
                  <c:v>xxx</c:v>
                </c:pt>
                <c:pt idx="12">
                  <c:v>xxx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F021-4C56-8BA6-AEC7B36AD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13668271"/>
        <c:axId val="2113668687"/>
      </c:barChart>
      <c:catAx>
        <c:axId val="21136682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3668687"/>
        <c:crosses val="autoZero"/>
        <c:auto val="1"/>
        <c:lblAlgn val="ctr"/>
        <c:lblOffset val="100"/>
        <c:noMultiLvlLbl val="0"/>
      </c:catAx>
      <c:valAx>
        <c:axId val="2113668687"/>
        <c:scaling>
          <c:orientation val="minMax"/>
        </c:scaling>
        <c:delete val="0"/>
        <c:axPos val="b"/>
        <c:numFmt formatCode="0%" sourceLinked="0"/>
        <c:majorTickMark val="in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3668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4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1B45-48E8-40DF-A365-B6CB58EF45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4346"/>
            <a:ext cx="5608320" cy="3660011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84" y="8829804"/>
            <a:ext cx="3038387" cy="466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C373B3E-8DC7-4709-9D82-49BF535FE6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5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73B3E-8DC7-4709-9D82-49BF535FE66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811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Righ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>
            <a:extLst>
              <a:ext uri="{FF2B5EF4-FFF2-40B4-BE49-F238E27FC236}">
                <a16:creationId xmlns:a16="http://schemas.microsoft.com/office/drawing/2014/main" id="{9F60C9E4-2590-4479-B30F-BD583920E914}"/>
              </a:ext>
            </a:extLst>
          </p:cNvPr>
          <p:cNvSpPr/>
          <p:nvPr userDrawn="1"/>
        </p:nvSpPr>
        <p:spPr>
          <a:xfrm>
            <a:off x="8642845" y="1594037"/>
            <a:ext cx="3099834" cy="4649724"/>
          </a:xfrm>
          <a:custGeom>
            <a:avLst/>
            <a:gdLst/>
            <a:ahLst/>
            <a:cxnLst/>
            <a:rect l="l" t="t" r="r" b="b"/>
            <a:pathLst>
              <a:path w="1572879" h="2063082">
                <a:moveTo>
                  <a:pt x="0" y="0"/>
                </a:moveTo>
                <a:lnTo>
                  <a:pt x="1572879" y="0"/>
                </a:lnTo>
                <a:lnTo>
                  <a:pt x="1572879" y="2063082"/>
                </a:lnTo>
                <a:lnTo>
                  <a:pt x="0" y="2063082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rgbClr val="4F4F4F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302A6-0E8F-4F7F-8F1C-54B0D0D33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94" y="1594037"/>
            <a:ext cx="807273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606EC5C-34AD-4131-B379-33C0F0FAD8FA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8772266" y="1731189"/>
            <a:ext cx="2840995" cy="43754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1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050">
                <a:solidFill>
                  <a:schemeClr val="bg1"/>
                </a:solidFill>
              </a:defRPr>
            </a:lvl5pPr>
            <a:lvl9pPr>
              <a:spcBef>
                <a:spcPts val="600"/>
              </a:spcBef>
              <a:buClr>
                <a:schemeClr val="bg1"/>
              </a:buClr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53241C-FB51-42BA-8CDD-574040216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6369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50005-B4DA-41D7-8A44-DD06BAC650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A0B5CCCB-1352-4298-971D-0BB94DF687CA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440695" y="1603666"/>
            <a:ext cx="11301984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114F69-5DE5-4EB2-B5F8-E592B0E5A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07768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A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D6EE66D-FC89-496B-8AA2-F42B93007BF0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440695" y="1601839"/>
            <a:ext cx="8311010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8DF9CB8F-0A66-42A5-8F13-D855801C93C1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8865137" y="1601839"/>
            <a:ext cx="287754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58A99F-D4A7-4094-83CA-23C16BFF10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31849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0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Chart &amp; Image Layouts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804E28-591E-42E7-929D-46DAD0DE2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8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/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707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60" r:id="rId2"/>
    <p:sldLayoutId id="2147484062" r:id="rId3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28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 smtClean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Tx/>
        <a:buFont typeface="Arial" panose="020B0604020202020204" pitchFamily="34" charset="0"/>
        <a:buChar char="•"/>
        <a:tabLst/>
        <a:defRPr lang="en-US" sz="1800" i="0" kern="1200" dirty="0" smtClean="0">
          <a:solidFill>
            <a:schemeClr val="tx1"/>
          </a:solidFill>
          <a:latin typeface="Open Sans 1"/>
          <a:ea typeface="+mn-ea"/>
          <a:cs typeface="+mn-cs"/>
        </a:defRPr>
      </a:lvl2pPr>
      <a:lvl3pPr marL="548640" indent="-274320" algn="l" defTabSz="457200" rtl="0" eaLnBrk="1" latinLnBrk="0" hangingPunct="1">
        <a:spcBef>
          <a:spcPts val="600"/>
        </a:spcBef>
        <a:buClr>
          <a:srgbClr val="2279BC"/>
        </a:buClr>
        <a:buSzPct val="100000"/>
        <a:buFont typeface="Arial" panose="020B0604020202020204" pitchFamily="34" charset="0"/>
        <a:buChar char="•"/>
        <a:defRPr lang="en-US" sz="1600" i="0" kern="1200" dirty="0" smtClean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22960" indent="-274320" algn="l" defTabSz="457200" rtl="0" eaLnBrk="1" latinLnBrk="0" hangingPunct="1">
        <a:spcBef>
          <a:spcPts val="600"/>
        </a:spcBef>
        <a:buClr>
          <a:srgbClr val="2279BC"/>
        </a:buClr>
        <a:buFont typeface="Arial" panose="020B0604020202020204" pitchFamily="34" charset="0"/>
        <a:buChar char="•"/>
        <a:defRPr lang="en-US" sz="1400" i="0" kern="1200" dirty="0" smtClean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097280" indent="-274320" algn="l" defTabSz="457200" rtl="0" eaLnBrk="1" latinLnBrk="0" hangingPunct="1">
        <a:spcBef>
          <a:spcPts val="600"/>
        </a:spcBef>
        <a:buClr>
          <a:srgbClr val="2279BC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-274320" algn="l" defTabSz="457200" rtl="0" eaLnBrk="1" latinLnBrk="0" hangingPunct="1">
        <a:spcBef>
          <a:spcPts val="600"/>
        </a:spcBef>
        <a:buClr>
          <a:srgbClr val="2279BC"/>
        </a:buClr>
        <a:buFont typeface="Arial"/>
        <a:buChar char="•"/>
        <a:tabLst/>
        <a:defRPr sz="1800" kern="120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11" hidden="1">
            <a:extLst>
              <a:ext uri="{FF2B5EF4-FFF2-40B4-BE49-F238E27FC236}">
                <a16:creationId xmlns:a16="http://schemas.microsoft.com/office/drawing/2014/main" id="{901B3FBF-143C-4CBB-B002-C1F116892592}"/>
              </a:ext>
            </a:extLst>
          </p:cNvPr>
          <p:cNvGraphicFramePr>
            <a:graphicFrameLocks noGrp="1"/>
          </p:cNvGraphicFramePr>
          <p:nvPr>
            <p:ph idx="30"/>
            <p:extLst>
              <p:ext uri="{D42A27DB-BD31-4B8C-83A1-F6EECF244321}">
                <p14:modId xmlns:p14="http://schemas.microsoft.com/office/powerpoint/2010/main" val="3012076884"/>
              </p:ext>
            </p:extLst>
          </p:nvPr>
        </p:nvGraphicFramePr>
        <p:xfrm>
          <a:off x="441325" y="1601788"/>
          <a:ext cx="8310563" cy="464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BAA163-AA28-4FB3-A2B7-4676E925B4B5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1895625" y="1601839"/>
            <a:ext cx="9847054" cy="4649724"/>
          </a:xfrm>
        </p:spPr>
        <p:txBody>
          <a:bodyPr vert="horz" lIns="0" tIns="0" rIns="0" bIns="0" rtlCol="0" anchor="t">
            <a:noAutofit/>
          </a:bodyPr>
          <a:lstStyle/>
          <a:p>
            <a:pPr lvl="1">
              <a:buClr>
                <a:srgbClr val="227FC7"/>
              </a:buClr>
            </a:pPr>
            <a:r>
              <a:rPr lang="en-US" sz="3600">
                <a:latin typeface="Open Sans"/>
                <a:ea typeface="Open Sans"/>
                <a:cs typeface="Open Sans"/>
              </a:rPr>
              <a:t> item</a:t>
            </a:r>
          </a:p>
          <a:p>
            <a:pPr lvl="1">
              <a:buClr>
                <a:srgbClr val="227FC7"/>
              </a:buClr>
            </a:pPr>
            <a:r>
              <a:rPr lang="en-US" sz="3600">
                <a:latin typeface="Open Sans"/>
                <a:ea typeface="Open Sans"/>
                <a:cs typeface="Open Sans"/>
              </a:rPr>
              <a:t> two</a:t>
            </a:r>
          </a:p>
          <a:p>
            <a:pPr lvl="1">
              <a:buClr>
                <a:srgbClr val="227FC7"/>
              </a:buClr>
            </a:pPr>
            <a:endParaRPr lang="en-IN" sz="3600" dirty="0">
              <a:latin typeface="Open Sans" panose="020B0606030504020204" pitchFamily="34" charset="0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50882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hart and Image Layouts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INAL_Beta PPT Template for Review.pptx  -  Read-Only" id="{26A41F9F-4539-4056-A16F-65510A40E759}" vid="{38719762-140C-4A59-9236-15B8EB258163}"/>
    </a:ext>
  </a:extLst>
</a:theme>
</file>

<file path=ppt/theme/theme2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07EEE06010354690175D71092CD41F" ma:contentTypeVersion="5" ma:contentTypeDescription="Create a new document." ma:contentTypeScope="" ma:versionID="aaa1a5668d34d8116a058619ca586c67">
  <xsd:schema xmlns:xsd="http://www.w3.org/2001/XMLSchema" xmlns:xs="http://www.w3.org/2001/XMLSchema" xmlns:p="http://schemas.microsoft.com/office/2006/metadata/properties" xmlns:ns2="efcd0f0f-8a5e-4f85-b801-2a968c5d8a96" targetNamespace="http://schemas.microsoft.com/office/2006/metadata/properties" ma:root="true" ma:fieldsID="fc0092ae44c6ed4198b244b8e38109bf" ns2:_="">
    <xsd:import namespace="efcd0f0f-8a5e-4f85-b801-2a968c5d8a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d0f0f-8a5e-4f85-b801-2a968c5d8a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A236D0-F6FA-4FC3-825A-87DB7DFC72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79F69F-F749-41E6-ADA1-F6AC1F0F943C}">
  <ds:schemaRefs>
    <ds:schemaRef ds:uri="efcd0f0f-8a5e-4f85-b801-2a968c5d8a9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B337D8A-52DB-4E7E-B47D-AD11FFFEC35B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efcd0f0f-8a5e-4f85-b801-2a968c5d8a9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IDC2021</Template>
  <TotalTime>363</TotalTime>
  <Words>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Open Sans</vt:lpstr>
      <vt:lpstr>Open Sans 1</vt:lpstr>
      <vt:lpstr>Open Sans Light</vt:lpstr>
      <vt:lpstr>Open Sans Semibold</vt:lpstr>
      <vt:lpstr>Wingdings</vt:lpstr>
      <vt:lpstr>1_Chart and Image Layouts</vt:lpstr>
      <vt:lpstr>PowerPoint Presentation</vt:lpstr>
    </vt:vector>
  </TitlesOfParts>
  <Company>IDC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Greatest Hits of 2021: Developer, DevOps and Future of Digital Innovation Survey Data</dc:title>
  <dc:creator>Al Gillen</dc:creator>
  <cp:lastModifiedBy>Windows User</cp:lastModifiedBy>
  <cp:revision>157</cp:revision>
  <cp:lastPrinted>2022-01-10T16:08:35Z</cp:lastPrinted>
  <dcterms:created xsi:type="dcterms:W3CDTF">2022-01-10T15:11:59Z</dcterms:created>
  <dcterms:modified xsi:type="dcterms:W3CDTF">2022-04-25T21:36:52Z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0x010100F107EEE06010354690175D71092CD41F</vt:lpwstr>
  </property>
</Properties>
</file>