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4371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6846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áromszög 2">
            <a:extLst>
              <a:ext uri="{FF2B5EF4-FFF2-40B4-BE49-F238E27FC236}">
                <a16:creationId xmlns:a16="http://schemas.microsoft.com/office/drawing/2014/main" id="{59183DEA-AF47-4572-979A-95A33FDA375E}"/>
              </a:ext>
            </a:extLst>
          </p:cNvPr>
          <p:cNvSpPr/>
          <p:nvPr/>
        </p:nvSpPr>
        <p:spPr>
          <a:xfrm>
            <a:off x="5315243" y="2774852"/>
            <a:ext cx="1561514" cy="130829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608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Szélesvásznú</PresentationFormat>
  <Paragraphs>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Office-téma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fejleszto</dc:creator>
  <cp:lastModifiedBy>fejleszto</cp:lastModifiedBy>
  <cp:revision>7</cp:revision>
  <dcterms:created xsi:type="dcterms:W3CDTF">2022-02-21T07:35:11Z</dcterms:created>
  <dcterms:modified xsi:type="dcterms:W3CDTF">2022-02-21T09:07:45Z</dcterms:modified>
</cp:coreProperties>
</file>