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15150-6648-4174-B475-73A5A2674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A2B70D-CC1F-4A33-9B61-7279476FC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5339C-3D6D-46FC-8563-29AECE6F7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B2164-0F40-44BD-B824-51077A0C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0EF06A-19A9-41BE-962F-BB58C0A4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7373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FFF0-9841-45FC-A481-277621FBB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830F6F-B213-4906-849B-A9664056E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C53AF-5F25-40FE-B00B-968702B91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16319-981E-4837-83F6-5471F6BDF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36E0F-A901-4D1C-A2FC-126C16492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5561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D748A5-0715-41A5-955F-32E555CE4C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E35303-C8CB-40BF-A67D-547239C72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C5048-8622-45C2-8FFC-07E3846A0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7FA67-952C-4BFA-A121-478A4AD9A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845C4-0C06-45E5-9CF5-BE62D7839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7240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DADC5-C8EA-4485-9EEE-1DFCE28AD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94DD6-70DF-42FF-9248-C66FCF22F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BC50D-D756-475B-A4C9-05FF63D0E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7A4A9-EA9B-49F2-B299-4E09594C9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AB914-898B-453B-B3BA-C3065E356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994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1C444-4197-44D2-8F5C-A46C4178A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AEBE2-1ED9-4DFF-9FE4-0ECA9F305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83393-9E7D-41C9-9AC0-AFC284DA4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603ED-7C8A-40DB-872B-E8C794B6B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BB163-7472-4BB2-9A43-AA5AEDCBD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003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96A8C-90CE-4667-B857-EF60959B5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BD239-EB05-4BE1-A8F9-CFE90A869A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DC3083-5C51-40D0-8838-6C828F545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46797D-BBE4-4FBC-9BD5-E44C8BC70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1598B5-F66C-4AAE-87D0-D9AEFFD7C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A63D4E-83C2-4D82-BF74-05FAEA4F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8913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D30FA-8DC9-4524-9E11-8864A63A8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6EDF2-B322-484F-9BA5-9DC070BF7E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C48F2E-8F77-4617-91A5-B3972D33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08E62D-59EC-41F9-974A-EBF5CEDB6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A188B0-C42F-4D54-904B-87657BD384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69FE33-8EA0-4834-9ED4-D56FC454A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2BACB3-DAE6-4A7B-ACD9-CA336976B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1FA147-11D4-4D1D-90B8-67EE152DE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85989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B5EB3-C59F-4C0C-9437-6E780EC07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B7185C-F5A3-4576-B27C-F075EF3CF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79AD63-1CD3-46AC-B445-96CA55237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312CC2-E40E-4B6C-9A75-20F047868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1725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0D58CF-F67F-4E5F-B586-AEB245C0B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C5C5C9-B2EA-4407-80DB-31425B955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5ADF8-5FE7-4A7C-9C33-D77270F9E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694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5FCC8-4306-4EDF-9571-1CBF44EED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DFFBC-A773-4926-A3D6-485231EF5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595245-77DF-453B-A80B-0DCAC017F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89468-F06C-44BD-B3FE-7153E5CE7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B44AEA-A007-4ED2-AADF-E1DE51065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28C4A7-7F5A-49D6-AE71-FABF046B9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6001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A76E5-B610-490D-910D-FB2F15D8B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5C1453-A263-4826-B333-7184703F30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1407B1-36FC-4972-B36A-74EF24879F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EB945-C61E-4CBB-B488-F60C41654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9B6C3-A72E-4318-8FBE-9B28F9EB3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D0BD5D-FEA6-4C96-8CD3-43897C446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5352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8A3AE5-7575-4EFA-8FD6-708644816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28C1A6-D7C6-44C4-93E1-0A045E751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C9745-E570-4568-BD96-22275DB561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38446-8669-48E1-ADC3-C8AABD5DADDE}" type="datetimeFigureOut">
              <a:rPr lang="hu-HU" smtClean="0"/>
              <a:t>2022.02.16.</a:t>
            </a:fld>
            <a:endParaRPr lang="hu-H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2A95F-B3C8-4165-A232-0DA143A2B1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6526C-7766-4FCC-B49D-995D95AB4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2E2F1-9D1C-4D8D-9623-7474BAC582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394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E3FB2-718D-472D-96F2-FCE355B09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1400" dirty="0" err="1"/>
              <a:t>FirstLine</a:t>
            </a:r>
            <a:br>
              <a:rPr lang="hu-HU" sz="1400" dirty="0"/>
            </a:br>
            <a:br>
              <a:rPr lang="hu-HU" sz="1400" dirty="0"/>
            </a:br>
            <a:r>
              <a:rPr lang="hu-HU" sz="1400" dirty="0" err="1"/>
              <a:t>ThirdLine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1781850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Bakos Attila Károly</dc:creator>
  <cp:lastModifiedBy>Bakos Attila Károly</cp:lastModifiedBy>
  <cp:revision>1</cp:revision>
  <dcterms:created xsi:type="dcterms:W3CDTF">2022-02-16T15:53:47Z</dcterms:created>
  <dcterms:modified xsi:type="dcterms:W3CDTF">2022-02-16T15:54:45Z</dcterms:modified>
</cp:coreProperties>
</file>