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9B2197-743A-11A7-7DDF-4F11AFB6CC99}" v="2" dt="2021-12-29T21:48:15.7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mysuse-my.sharepoint.com/personal/keith_basil_suse_com/Documents/Edge%20Strategy%20and%20Research%20Docs/edge-business-case-projection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289225713333905"/>
          <c:y val="4.3642287218078821E-3"/>
          <c:w val="0.70328192804811018"/>
          <c:h val="0.96249237310384539"/>
        </c:manualLayout>
      </c:layout>
      <c:pieChart>
        <c:varyColors val="1"/>
        <c:ser>
          <c:idx val="0"/>
          <c:order val="0"/>
          <c:tx>
            <c:strRef>
              <c:f>'Use Case Exploration'!$E$57</c:f>
              <c:strCache>
                <c:ptCount val="1"/>
              </c:strCache>
            </c:strRef>
          </c:tx>
          <c:explosion val="8"/>
          <c:dPt>
            <c:idx val="0"/>
            <c:bubble3D val="0"/>
            <c:spPr>
              <a:solidFill>
                <a:schemeClr val="accent4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053-4DF2-A0AD-C1349B735714}"/>
              </c:ext>
            </c:extLst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053-4DF2-A0AD-C1349B735714}"/>
              </c:ext>
            </c:extLst>
          </c:dPt>
          <c:dPt>
            <c:idx val="2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 w="19050">
                <a:solidFill>
                  <a:schemeClr val="accent3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053-4DF2-A0AD-C1349B735714}"/>
              </c:ext>
            </c:extLst>
          </c:dPt>
          <c:dLbls>
            <c:dLbl>
              <c:idx val="0"/>
              <c:layout>
                <c:manualLayout>
                  <c:x val="-0.25101967627041971"/>
                  <c:y val="2.174585543594481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8009319344558284"/>
                      <c:h val="7.739908290024323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053-4DF2-A0AD-C1349B735714}"/>
                </c:ext>
              </c:extLst>
            </c:dLbl>
            <c:dLbl>
              <c:idx val="1"/>
              <c:layout>
                <c:manualLayout>
                  <c:x val="-3.0048121204459856E-2"/>
                  <c:y val="0.1982729151218456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584866815770179"/>
                      <c:h val="0.201210291642169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053-4DF2-A0AD-C1349B735714}"/>
                </c:ext>
              </c:extLst>
            </c:dLbl>
            <c:dLbl>
              <c:idx val="2"/>
              <c:layout>
                <c:manualLayout>
                  <c:x val="0.18881039740598848"/>
                  <c:y val="-0.2419366559051603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6702429291674288"/>
                      <c:h val="0.1542494108853847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053-4DF2-A0AD-C1349B7357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'Use Case Exploration'!$D$58:$D$60</c:f>
              <c:strCache>
                <c:ptCount val="3"/>
                <c:pt idx="0">
                  <c:v>Green</c:v>
                </c:pt>
                <c:pt idx="1">
                  <c:v>Redred</c:v>
                </c:pt>
                <c:pt idx="2">
                  <c:v>Green</c:v>
                </c:pt>
              </c:strCache>
            </c:strRef>
          </c:cat>
          <c:val>
            <c:numRef>
              <c:f>'Use Case Exploration'!$E$58:$E$60</c:f>
              <c:numCache>
                <c:formatCode>_("$"* #,##0_);_("$"* \(#,##0\);_("$"* "-"??_);_(@_)</c:formatCode>
                <c:ptCount val="3"/>
                <c:pt idx="0">
                  <c:v>112233</c:v>
                </c:pt>
                <c:pt idx="1">
                  <c:v>1234567</c:v>
                </c:pt>
                <c:pt idx="2">
                  <c:v>7654321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053-4DF2-A0AD-C1349B735714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Poppins Light"/>
              </a:rPr>
              <a:t>Click to move the slide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3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39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en-US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40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en-US" sz="1400" b="0" strike="noStrike" spc="-1">
                <a:latin typeface="Times New Roman"/>
              </a:defRPr>
            </a:lvl1pPr>
          </a:lstStyle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1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en-US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fld id="{FF32C3F4-C16B-4CC9-A8BC-C0A45305E233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ln w="0">
            <a:noFill/>
          </a:ln>
        </p:spPr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sldNum" idx="4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B34A497A-BB20-4D30-8729-725C2459D24A}" type="slidenum">
              <a:rPr lang="en-US" sz="1200" b="0" strike="noStrike" spc="-1">
                <a:latin typeface="Times New Roman"/>
              </a:rPr>
              <a:t>1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Poppins Light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Poppins Light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Poppins Light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Poppins Ligh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Poppins Ligh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Poppins Light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Poppins Ligh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Poppins Ligh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Poppins Light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Poppins Light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110000"/>
              </a:lnSpc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C322C"/>
              </a:solidFill>
              <a:latin typeface="Poppins Ligh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2A2E829-83CE-4E27-A32B-17362DB8A979}"/>
              </a:ext>
            </a:extLst>
          </p:cNvPr>
          <p:cNvGraphicFramePr>
            <a:graphicFrameLocks/>
          </p:cNvGraphicFramePr>
          <p:nvPr/>
        </p:nvGraphicFramePr>
        <p:xfrm>
          <a:off x="2936834" y="1795694"/>
          <a:ext cx="2958571" cy="2161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USE Infinity">
  <a:themeElements>
    <a:clrScheme name="SUSE Infinity">
      <a:dk1>
        <a:sysClr val="windowText" lastClr="000000"/>
      </a:dk1>
      <a:lt1>
        <a:sysClr val="window" lastClr="FFFFFF"/>
      </a:lt1>
      <a:dk2>
        <a:srgbClr val="0C322C"/>
      </a:dk2>
      <a:lt2>
        <a:srgbClr val="EFEFEF"/>
      </a:lt2>
      <a:accent1>
        <a:srgbClr val="30BA78"/>
      </a:accent1>
      <a:accent2>
        <a:srgbClr val="192072"/>
      </a:accent2>
      <a:accent3>
        <a:srgbClr val="2453FF"/>
      </a:accent3>
      <a:accent4>
        <a:srgbClr val="FE7C3F"/>
      </a:accent4>
      <a:accent5>
        <a:srgbClr val="90EBCD"/>
      </a:accent5>
      <a:accent6>
        <a:srgbClr val="A5A5A5"/>
      </a:accent6>
      <a:hlink>
        <a:srgbClr val="ED7D31"/>
      </a:hlink>
      <a:folHlink>
        <a:srgbClr val="FFA56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C322C"/>
      </a:dk2>
      <a:lt2>
        <a:srgbClr val="EFEFEF"/>
      </a:lt2>
      <a:accent1>
        <a:srgbClr val="30BA78"/>
      </a:accent1>
      <a:accent2>
        <a:srgbClr val="192072"/>
      </a:accent2>
      <a:accent3>
        <a:srgbClr val="2453FF"/>
      </a:accent3>
      <a:accent4>
        <a:srgbClr val="FE7C3F"/>
      </a:accent4>
      <a:accent5>
        <a:srgbClr val="90EBCD"/>
      </a:accent5>
      <a:accent6>
        <a:srgbClr val="A5A5A5"/>
      </a:accent6>
      <a:hlink>
        <a:srgbClr val="ED7D31"/>
      </a:hlink>
      <a:folHlink>
        <a:srgbClr val="FFA56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2787</Words>
  <Application>Microsoft Office PowerPoint</Application>
  <PresentationFormat>Widescreen</PresentationFormat>
  <Paragraphs>430</Paragraphs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SUSE Infinity</vt:lpstr>
      <vt:lpstr>PowerPoint Presentation</vt:lpstr>
    </vt:vector>
  </TitlesOfParts>
  <Company>Deloitte Touche Tohmatsu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Armstrong, India</dc:creator>
  <dc:description/>
  <cp:lastModifiedBy>Gerald Pfeifer</cp:lastModifiedBy>
  <cp:revision>25</cp:revision>
  <cp:lastPrinted>2021-04-28T10:11:46Z</cp:lastPrinted>
  <dcterms:created xsi:type="dcterms:W3CDTF">2020-11-17T10:12:06Z</dcterms:created>
  <dcterms:modified xsi:type="dcterms:W3CDTF">2021-12-29T22:01:31Z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0x010100BE61665A8C1D0043A541FCE368379ACB</vt:lpwstr>
  </property>
  <property fmtid="{D5CDD505-2E9C-101B-9397-08002B2CF9AE}" pid="3" name="Notes">
    <vt:i4>1</vt:i4>
  </property>
  <property fmtid="{D5CDD505-2E9C-101B-9397-08002B2CF9AE}" pid="4" name="PresentationFormat">
    <vt:lpwstr>Widescreen</vt:lpwstr>
  </property>
  <property fmtid="{D5CDD505-2E9C-101B-9397-08002B2CF9AE}" pid="5" name="Slides">
    <vt:i4>1</vt:i4>
  </property>
</Properties>
</file>