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7" y="-30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319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28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689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289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5044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287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820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878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411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888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227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CCB0F-02E6-4DD8-84CA-14D3FABFB452}" type="datetimeFigureOut">
              <a:rPr lang="es-ES" smtClean="0"/>
              <a:t>25/11/2021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DC3D9-FD14-4AB0-8F24-5D4B241BC80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780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6"/>
          <p:cNvGrpSpPr>
            <a:grpSpLocks/>
          </p:cNvGrpSpPr>
          <p:nvPr/>
        </p:nvGrpSpPr>
        <p:grpSpPr bwMode="auto">
          <a:xfrm>
            <a:off x="899592" y="1600200"/>
            <a:ext cx="5791200" cy="1371600"/>
            <a:chOff x="1632" y="1008"/>
            <a:chExt cx="3648" cy="864"/>
          </a:xfrm>
        </p:grpSpPr>
        <p:pic>
          <p:nvPicPr>
            <p:cNvPr id="5" name="Picture 11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1008"/>
              <a:ext cx="2160" cy="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1302"/>
              <a:ext cx="3648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8339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xisco</dc:creator>
  <cp:lastModifiedBy>xisco</cp:lastModifiedBy>
  <cp:revision>1</cp:revision>
  <dcterms:created xsi:type="dcterms:W3CDTF">2021-11-25T10:11:50Z</dcterms:created>
  <dcterms:modified xsi:type="dcterms:W3CDTF">2021-11-25T10:12:23Z</dcterms:modified>
</cp:coreProperties>
</file>