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8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6D473E-DD04-47A4-8FB0-AC7B754B0FB3}"/>
              </a:ext>
            </a:extLst>
          </p:cNvPr>
          <p:cNvSpPr txBox="1"/>
          <p:nvPr/>
        </p:nvSpPr>
        <p:spPr>
          <a:xfrm>
            <a:off x="2880381" y="1439725"/>
            <a:ext cx="2880000" cy="2880000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0860000"/>
              </a:avLst>
            </a:prstTxWarp>
            <a:spAutoFit/>
          </a:bodyPr>
          <a:lstStyle/>
          <a:p>
            <a:pPr algn="ctr"/>
            <a:r>
              <a:rPr lang="en-US" sz="240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TTT TTT TTT TTT TTT TTT TTT TTT TTT TTT TTT TTT TTT TTT TTT TTT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7</TotalTime>
  <Words>16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Liberation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2021-10-08T15:11:07Z</dcterms:created>
  <dcterms:modified xsi:type="dcterms:W3CDTF">2021-10-08T15:36:06Z</dcterms:modified>
</cp:coreProperties>
</file>