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sldIdLst>
    <p:sldId id="256" r:id="rId2"/>
  </p:sldIdLst>
  <p:sldSz cx="8640763" cy="57594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76" autoAdjust="0"/>
    <p:restoredTop sz="94660"/>
  </p:normalViewPr>
  <p:slideViewPr>
    <p:cSldViewPr snapToGrid="0">
      <p:cViewPr varScale="1">
        <p:scale>
          <a:sx n="77" d="100"/>
          <a:sy n="77" d="100"/>
        </p:scale>
        <p:origin x="77" y="2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96686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91333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ctr" defTabSz="767913" rtl="0" eaLnBrk="1" latinLnBrk="0" hangingPunct="1">
        <a:lnSpc>
          <a:spcPct val="90000"/>
        </a:lnSpc>
        <a:spcBef>
          <a:spcPct val="0"/>
        </a:spcBef>
        <a:buNone/>
        <a:defRPr sz="36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1978" indent="-191978" algn="l" defTabSz="767913" rtl="0" eaLnBrk="1" latinLnBrk="0" hangingPunct="1">
        <a:lnSpc>
          <a:spcPct val="90000"/>
        </a:lnSpc>
        <a:spcBef>
          <a:spcPts val="840"/>
        </a:spcBef>
        <a:buFont typeface="Arial" panose="020B0604020202020204" pitchFamily="34" charset="0"/>
        <a:buChar char="•"/>
        <a:defRPr sz="2351" kern="1200">
          <a:solidFill>
            <a:schemeClr val="tx1"/>
          </a:solidFill>
          <a:latin typeface="+mn-lt"/>
          <a:ea typeface="+mn-ea"/>
          <a:cs typeface="+mn-cs"/>
        </a:defRPr>
      </a:lvl1pPr>
      <a:lvl2pPr marL="57593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2016" kern="1200">
          <a:solidFill>
            <a:schemeClr val="tx1"/>
          </a:solidFill>
          <a:latin typeface="+mn-lt"/>
          <a:ea typeface="+mn-ea"/>
          <a:cs typeface="+mn-cs"/>
        </a:defRPr>
      </a:lvl2pPr>
      <a:lvl3pPr marL="95989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3pPr>
      <a:lvl4pPr marL="134384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72780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211176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49571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879674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26363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1pPr>
      <a:lvl2pPr marL="383957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2pPr>
      <a:lvl3pPr marL="76791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3pPr>
      <a:lvl4pPr marL="115187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53582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191978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303739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68769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071652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stGeom_funnel">
            <a:extLst>
              <a:ext uri="{FF2B5EF4-FFF2-40B4-BE49-F238E27FC236}">
                <a16:creationId xmlns:a16="http://schemas.microsoft.com/office/drawing/2014/main" id="{60EDDED3-2315-A80F-94C7-EB5DC57864D9}"/>
              </a:ext>
            </a:extLst>
          </p:cNvPr>
          <p:cNvSpPr/>
          <p:nvPr/>
        </p:nvSpPr>
        <p:spPr bwMode="auto">
          <a:xfrm>
            <a:off x="360000" y="1080000"/>
            <a:ext cx="3600000" cy="3600000"/>
          </a:xfrm>
          <a:prstGeom prst="funnel">
            <a:avLst/>
          </a:prstGeom>
          <a:solidFill>
            <a:srgbClr val="0000FF"/>
          </a:solidFill>
          <a:ln w="19080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" name="custGeom_funnel">
            <a:extLst>
              <a:ext uri="{FF2B5EF4-FFF2-40B4-BE49-F238E27FC236}">
                <a16:creationId xmlns:a16="http://schemas.microsoft.com/office/drawing/2014/main" id="{A99B665F-0C66-F13C-DC95-0A70F1424A03}"/>
              </a:ext>
            </a:extLst>
          </p:cNvPr>
          <p:cNvSpPr/>
          <p:nvPr/>
        </p:nvSpPr>
        <p:spPr bwMode="auto">
          <a:xfrm>
            <a:off x="4680000" y="1080000"/>
            <a:ext cx="3600000" cy="3600000"/>
          </a:xfrm>
          <a:custGeom>
            <a:avLst/>
            <a:gdLst>
              <a:gd name="d" fmla="*/ ss 1 20"/>
              <a:gd name="rw2" fmla="+- wd2 0 d"/>
              <a:gd name="rh2" fmla="+- hd4 0 d"/>
              <a:gd name="t1" fmla="cos wd2 480000"/>
              <a:gd name="t2" fmla="sin hd4 480000"/>
              <a:gd name="da" fmla="at2 t1 t2"/>
              <a:gd name="2da" fmla="*/ da 2 1"/>
              <a:gd name="stAng1" fmla="+- cd2 0 da"/>
              <a:gd name="swAng1" fmla="+- cd2 2da 0"/>
              <a:gd name="swAng3" fmla="+- cd2 0 2da"/>
              <a:gd name="rw3" fmla="*/ wd2 1 4"/>
              <a:gd name="rh3" fmla="*/ hd4 1 4"/>
              <a:gd name="ct1" fmla="cos hd4 stAng1"/>
              <a:gd name="st1" fmla="sin wd2 stAng1"/>
              <a:gd name="m1" fmla="mod ct1 st1 0"/>
              <a:gd name="n1" fmla="*/ wd2 hd4 m1"/>
              <a:gd name="dx1" fmla="cos n1 stAng1"/>
              <a:gd name="dy1" fmla="sin n1 stAng1"/>
              <a:gd name="x1" fmla="+- hc dx1 0"/>
              <a:gd name="y1" fmla="+- hd4 dy1 0"/>
              <a:gd name="ct3" fmla="cos rh3 da"/>
              <a:gd name="st3" fmla="sin rw3 da"/>
              <a:gd name="m3" fmla="mod ct3 st3 0"/>
              <a:gd name="n3" fmla="*/ rw3 rh3 m3"/>
              <a:gd name="dx3" fmla="cos n3 da"/>
              <a:gd name="dy3" fmla="sin n3 da"/>
              <a:gd name="x3" fmla="+- hc dx3 0"/>
              <a:gd name="vc3" fmla="+- b 0 rh3"/>
              <a:gd name="y2" fmla="+- vc3 dy3 0"/>
              <a:gd name="x2" fmla="+- wd2 0 rw2"/>
              <a:gd name="cd" fmla="*/ cd2 2 1"/>
            </a:gdLst>
            <a:ahLst/>
            <a:cxnLst/>
            <a:rect l="l" t="t" r="r" b="b"/>
            <a:pathLst>
              <a:path>
                <a:moveTo>
                  <a:pt x="x1" y="y1"/>
                </a:moveTo>
                <a:arcTo wR="wd2" hR="hd4" stAng="stAng1" swAng="swAng1"/>
                <a:lnTo>
                  <a:pt x="x3" y="y2"/>
                </a:lnTo>
                <a:arcTo wR="rw3" hR="rh3" stAng="da" swAng="swAng3"/>
                <a:close/>
                <a:moveTo>
                  <a:pt x="x2" y="hd4"/>
                </a:moveTo>
                <a:arcTo wR="rw2" hR="rh2" stAng="cd2" swAng="-21600000"/>
                <a:close/>
              </a:path>
            </a:pathLst>
          </a:custGeom>
          <a:solidFill>
            <a:srgbClr val="7030A0"/>
          </a:solidFill>
          <a:ln w="19080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3868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26A274EF-EF57-455B-9C9F-7EB5D5275ADE}" vid="{61F186A6-6420-4277-954D-28BA2D3E746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24x16minimal</Template>
  <TotalTime>0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Regina Henschel</dc:creator>
  <cp:lastModifiedBy>Regina Henschel</cp:lastModifiedBy>
  <cp:revision>4</cp:revision>
  <dcterms:created xsi:type="dcterms:W3CDTF">2025-06-10T08:09:34Z</dcterms:created>
  <dcterms:modified xsi:type="dcterms:W3CDTF">2025-06-13T09:28:53Z</dcterms:modified>
</cp:coreProperties>
</file>